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 id="2147483717" r:id="rId2"/>
    <p:sldMasterId id="2147483759" r:id="rId3"/>
    <p:sldMasterId id="2147483777" r:id="rId4"/>
    <p:sldMasterId id="2147483789" r:id="rId5"/>
    <p:sldMasterId id="2147483801" r:id="rId6"/>
  </p:sldMasterIdLst>
  <p:notesMasterIdLst>
    <p:notesMasterId r:id="rId22"/>
  </p:notesMasterIdLst>
  <p:handoutMasterIdLst>
    <p:handoutMasterId r:id="rId23"/>
  </p:handoutMasterIdLst>
  <p:sldIdLst>
    <p:sldId id="259" r:id="rId7"/>
    <p:sldId id="258" r:id="rId8"/>
    <p:sldId id="260" r:id="rId9"/>
    <p:sldId id="261" r:id="rId10"/>
    <p:sldId id="262" r:id="rId11"/>
    <p:sldId id="263" r:id="rId12"/>
    <p:sldId id="264" r:id="rId13"/>
    <p:sldId id="265" r:id="rId14"/>
    <p:sldId id="266" r:id="rId15"/>
    <p:sldId id="267" r:id="rId16"/>
    <p:sldId id="270" r:id="rId17"/>
    <p:sldId id="271" r:id="rId18"/>
    <p:sldId id="272" r:id="rId19"/>
    <p:sldId id="273" r:id="rId20"/>
    <p:sldId id="274" r:id="rId21"/>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A147"/>
    <a:srgbClr val="B54C2D"/>
    <a:srgbClr val="B66952"/>
    <a:srgbClr val="B56D45"/>
    <a:srgbClr val="DF9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notesViewPr>
    <p:cSldViewPr snapToGrid="0">
      <p:cViewPr varScale="1">
        <p:scale>
          <a:sx n="100" d="100"/>
          <a:sy n="100" d="100"/>
        </p:scale>
        <p:origin x="355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A20905-3954-474B-A606-562BCA026DC1}"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rtlCol="0"/>
        <a:lstStyle/>
        <a:p>
          <a:pPr rtl="0"/>
          <a:endParaRPr lang="en-US"/>
        </a:p>
      </dgm:t>
    </dgm:pt>
    <dgm:pt modelId="{DC13AB6D-DEA2-4CBB-AC69-1EF1A6AD1512}">
      <dgm:prSet/>
      <dgm:spPr/>
      <dgm:t>
        <a:bodyPr rtlCol="0"/>
        <a:lstStyle/>
        <a:p>
          <a:pPr rtl="0">
            <a:defRPr cap="all"/>
          </a:pPr>
          <a:r>
            <a:rPr lang="tr-TR" altLang="tr-TR" dirty="0">
              <a:latin typeface="Times New Roman" panose="02020603050405020304" pitchFamily="18" charset="0"/>
            </a:rPr>
            <a:t>İşletme bazen ürettiği mamullerin normal satış fiyatından daha düşük bir fiyat öneren bir sipariş teklifi alabilir.</a:t>
          </a:r>
          <a:endParaRPr lang="tr" dirty="0">
            <a:latin typeface="Times New Roman" panose="02020603050405020304" pitchFamily="18" charset="0"/>
            <a:cs typeface="Times New Roman" panose="02020603050405020304" pitchFamily="18" charset="0"/>
          </a:endParaRPr>
        </a:p>
      </dgm:t>
    </dgm:pt>
    <dgm:pt modelId="{2C752582-D9FF-4E04-A92F-827DB4BB5C48}" type="parTrans" cxnId="{4B888393-351D-4489-90C9-5A68061AB236}">
      <dgm:prSet/>
      <dgm:spPr/>
      <dgm:t>
        <a:bodyPr rtlCol="0"/>
        <a:lstStyle/>
        <a:p>
          <a:pPr rtl="0"/>
          <a:endParaRPr lang="en-US"/>
        </a:p>
      </dgm:t>
    </dgm:pt>
    <dgm:pt modelId="{9C64CC83-643C-4E12-8F97-BC19DC031190}" type="sibTrans" cxnId="{4B888393-351D-4489-90C9-5A68061AB236}">
      <dgm:prSet phldrT="01" phldr="0"/>
      <dgm:spPr/>
      <dgm:t>
        <a:bodyPr rtlCol="0"/>
        <a:lstStyle/>
        <a:p>
          <a:pPr rtl="0"/>
          <a:r>
            <a:rPr lang="tr"/>
            <a:t>01</a:t>
          </a:r>
          <a:endParaRPr lang="tr" dirty="0"/>
        </a:p>
      </dgm:t>
    </dgm:pt>
    <dgm:pt modelId="{53742231-981F-480A-940F-203EC2F7423F}">
      <dgm:prSet/>
      <dgm:spPr/>
      <dgm:t>
        <a:bodyPr rtlCol="0"/>
        <a:lstStyle/>
        <a:p>
          <a:pPr rtl="0">
            <a:defRPr cap="all"/>
          </a:pPr>
          <a:r>
            <a:rPr lang="tr" dirty="0">
              <a:latin typeface="Times New Roman" panose="02020603050405020304" pitchFamily="18" charset="0"/>
              <a:cs typeface="Times New Roman" panose="02020603050405020304" pitchFamily="18" charset="0"/>
            </a:rPr>
            <a:t>Özel siparişin kabul edilmesi veya red eddilmesi için teklifin bazı kriterleri karşılaması gerekir.</a:t>
          </a:r>
        </a:p>
      </dgm:t>
    </dgm:pt>
    <dgm:pt modelId="{2FC75195-FBA1-43DE-85DD-40B4B3A2F1F3}" type="parTrans" cxnId="{F226B1C2-5D99-403A-8240-EAD6BD4D8534}">
      <dgm:prSet/>
      <dgm:spPr/>
      <dgm:t>
        <a:bodyPr rtlCol="0"/>
        <a:lstStyle/>
        <a:p>
          <a:pPr rtl="0"/>
          <a:endParaRPr lang="en-US"/>
        </a:p>
      </dgm:t>
    </dgm:pt>
    <dgm:pt modelId="{EF449C32-A7AE-4099-9E9B-9E2F736A89CE}" type="sibTrans" cxnId="{F226B1C2-5D99-403A-8240-EAD6BD4D8534}">
      <dgm:prSet phldrT="02" phldr="0"/>
      <dgm:spPr/>
      <dgm:t>
        <a:bodyPr rtlCol="0"/>
        <a:lstStyle/>
        <a:p>
          <a:pPr rtl="0"/>
          <a:r>
            <a:rPr lang="tr"/>
            <a:t>02</a:t>
          </a:r>
        </a:p>
      </dgm:t>
    </dgm:pt>
    <dgm:pt modelId="{9EF41CC5-EF3B-4A6D-8229-3F1333EADFB3}">
      <dgm:prSet/>
      <dgm:spPr/>
      <dgm:t>
        <a:bodyPr rtlCol="0"/>
        <a:lstStyle/>
        <a:p>
          <a:pPr rtl="0">
            <a:defRPr cap="all"/>
          </a:pPr>
          <a:r>
            <a:rPr lang="tr" dirty="0">
              <a:latin typeface="Times New Roman" panose="02020603050405020304" pitchFamily="18" charset="0"/>
              <a:cs typeface="Times New Roman" panose="02020603050405020304" pitchFamily="18" charset="0"/>
            </a:rPr>
            <a:t>karar aşamasında işletmenin önceliği karını artırmaktır.</a:t>
          </a:r>
        </a:p>
        <a:p>
          <a:pPr rtl="0">
            <a:defRPr cap="all"/>
          </a:pPr>
          <a:r>
            <a:rPr lang="tr-TR" dirty="0">
              <a:latin typeface="Times New Roman" panose="02020603050405020304" pitchFamily="18" charset="0"/>
              <a:cs typeface="Times New Roman" panose="02020603050405020304" pitchFamily="18" charset="0"/>
            </a:rPr>
            <a:t>P</a:t>
          </a:r>
          <a:r>
            <a:rPr lang="tr" dirty="0">
              <a:latin typeface="Times New Roman" panose="02020603050405020304" pitchFamily="18" charset="0"/>
              <a:cs typeface="Times New Roman" panose="02020603050405020304" pitchFamily="18" charset="0"/>
            </a:rPr>
            <a:t>azara ilişkin başka beklentileri bu dersin kapsamı dışındadır.</a:t>
          </a:r>
        </a:p>
      </dgm:t>
    </dgm:pt>
    <dgm:pt modelId="{DAEF1C7D-B0C5-46FA-BED3-8A54E918D3E0}" type="parTrans" cxnId="{E476EEBC-7C9F-4E07-BD58-1044B9769B64}">
      <dgm:prSet/>
      <dgm:spPr/>
      <dgm:t>
        <a:bodyPr rtlCol="0"/>
        <a:lstStyle/>
        <a:p>
          <a:pPr rtl="0"/>
          <a:endParaRPr lang="en-US"/>
        </a:p>
      </dgm:t>
    </dgm:pt>
    <dgm:pt modelId="{98E6DD7C-B953-4119-9F64-9914E467ECBF}" type="sibTrans" cxnId="{E476EEBC-7C9F-4E07-BD58-1044B9769B64}">
      <dgm:prSet phldrT="03" phldr="0"/>
      <dgm:spPr/>
      <dgm:t>
        <a:bodyPr rtlCol="0"/>
        <a:lstStyle/>
        <a:p>
          <a:pPr rtl="0"/>
          <a:r>
            <a:rPr lang="tr"/>
            <a:t>03</a:t>
          </a:r>
        </a:p>
      </dgm:t>
    </dgm:pt>
    <dgm:pt modelId="{579698BD-D232-4926-8D7B-29A69B90858B}" type="pres">
      <dgm:prSet presAssocID="{8AA20905-3954-474B-A606-562BCA026DC1}" presName="Name0" presStyleCnt="0">
        <dgm:presLayoutVars>
          <dgm:animLvl val="lvl"/>
          <dgm:resizeHandles val="exact"/>
        </dgm:presLayoutVars>
      </dgm:prSet>
      <dgm:spPr/>
    </dgm:pt>
    <dgm:pt modelId="{3DD5B223-886E-4FC7-BDA1-ECA869A474EC}" type="pres">
      <dgm:prSet presAssocID="{DC13AB6D-DEA2-4CBB-AC69-1EF1A6AD1512}" presName="compositeNode" presStyleCnt="0">
        <dgm:presLayoutVars>
          <dgm:bulletEnabled val="1"/>
        </dgm:presLayoutVars>
      </dgm:prSet>
      <dgm:spPr/>
    </dgm:pt>
    <dgm:pt modelId="{DA3A6BD4-857F-4C66-97FA-B1E1C180A950}" type="pres">
      <dgm:prSet presAssocID="{DC13AB6D-DEA2-4CBB-AC69-1EF1A6AD1512}" presName="bgRect" presStyleLbl="alignNode1" presStyleIdx="0" presStyleCnt="3"/>
      <dgm:spPr/>
    </dgm:pt>
    <dgm:pt modelId="{BBA91679-4684-4A04-8AEB-03038C78A75C}" type="pres">
      <dgm:prSet presAssocID="{9C64CC83-643C-4E12-8F97-BC19DC031190}" presName="sibTransNodeRect" presStyleLbl="alignNode1" presStyleIdx="0" presStyleCnt="3">
        <dgm:presLayoutVars>
          <dgm:chMax val="0"/>
          <dgm:bulletEnabled val="1"/>
        </dgm:presLayoutVars>
      </dgm:prSet>
      <dgm:spPr/>
    </dgm:pt>
    <dgm:pt modelId="{5F398AEE-BC0F-4F30-99FA-92D67A176C2D}" type="pres">
      <dgm:prSet presAssocID="{DC13AB6D-DEA2-4CBB-AC69-1EF1A6AD1512}" presName="nodeRect" presStyleLbl="alignNode1" presStyleIdx="0" presStyleCnt="3">
        <dgm:presLayoutVars>
          <dgm:bulletEnabled val="1"/>
        </dgm:presLayoutVars>
      </dgm:prSet>
      <dgm:spPr/>
    </dgm:pt>
    <dgm:pt modelId="{3C27A223-AC17-40BD-B7C5-0447661C2934}" type="pres">
      <dgm:prSet presAssocID="{9C64CC83-643C-4E12-8F97-BC19DC031190}" presName="sibTrans" presStyleCnt="0"/>
      <dgm:spPr/>
    </dgm:pt>
    <dgm:pt modelId="{0864151C-845B-4A50-9755-7EE613694D81}" type="pres">
      <dgm:prSet presAssocID="{53742231-981F-480A-940F-203EC2F7423F}" presName="compositeNode" presStyleCnt="0">
        <dgm:presLayoutVars>
          <dgm:bulletEnabled val="1"/>
        </dgm:presLayoutVars>
      </dgm:prSet>
      <dgm:spPr/>
    </dgm:pt>
    <dgm:pt modelId="{00AE7F27-0E5D-4AFB-ACD6-B5A19E79EA42}" type="pres">
      <dgm:prSet presAssocID="{53742231-981F-480A-940F-203EC2F7423F}" presName="bgRect" presStyleLbl="alignNode1" presStyleIdx="1" presStyleCnt="3"/>
      <dgm:spPr/>
    </dgm:pt>
    <dgm:pt modelId="{975C752B-C37A-4BA6-A3AE-2202A141404A}" type="pres">
      <dgm:prSet presAssocID="{EF449C32-A7AE-4099-9E9B-9E2F736A89CE}" presName="sibTransNodeRect" presStyleLbl="alignNode1" presStyleIdx="1" presStyleCnt="3">
        <dgm:presLayoutVars>
          <dgm:chMax val="0"/>
          <dgm:bulletEnabled val="1"/>
        </dgm:presLayoutVars>
      </dgm:prSet>
      <dgm:spPr/>
    </dgm:pt>
    <dgm:pt modelId="{C5BDCA19-B754-421E-A6CC-628F80FC74CB}" type="pres">
      <dgm:prSet presAssocID="{53742231-981F-480A-940F-203EC2F7423F}" presName="nodeRect" presStyleLbl="alignNode1" presStyleIdx="1" presStyleCnt="3">
        <dgm:presLayoutVars>
          <dgm:bulletEnabled val="1"/>
        </dgm:presLayoutVars>
      </dgm:prSet>
      <dgm:spPr/>
    </dgm:pt>
    <dgm:pt modelId="{3E36C1DA-E751-469B-91D5-B7ADF3790DAB}" type="pres">
      <dgm:prSet presAssocID="{EF449C32-A7AE-4099-9E9B-9E2F736A89CE}" presName="sibTrans" presStyleCnt="0"/>
      <dgm:spPr/>
    </dgm:pt>
    <dgm:pt modelId="{19974A3A-09A4-40DE-BB0F-D9AED1ACB06E}" type="pres">
      <dgm:prSet presAssocID="{9EF41CC5-EF3B-4A6D-8229-3F1333EADFB3}" presName="compositeNode" presStyleCnt="0">
        <dgm:presLayoutVars>
          <dgm:bulletEnabled val="1"/>
        </dgm:presLayoutVars>
      </dgm:prSet>
      <dgm:spPr/>
    </dgm:pt>
    <dgm:pt modelId="{CAD62F17-E99D-4FEF-B376-961CA4CB20EB}" type="pres">
      <dgm:prSet presAssocID="{9EF41CC5-EF3B-4A6D-8229-3F1333EADFB3}" presName="bgRect" presStyleLbl="alignNode1" presStyleIdx="2" presStyleCnt="3"/>
      <dgm:spPr/>
    </dgm:pt>
    <dgm:pt modelId="{E20811D6-E5D4-4C9E-AABF-9E0E1902CA2C}" type="pres">
      <dgm:prSet presAssocID="{98E6DD7C-B953-4119-9F64-9914E467ECBF}" presName="sibTransNodeRect" presStyleLbl="alignNode1" presStyleIdx="2" presStyleCnt="3">
        <dgm:presLayoutVars>
          <dgm:chMax val="0"/>
          <dgm:bulletEnabled val="1"/>
        </dgm:presLayoutVars>
      </dgm:prSet>
      <dgm:spPr/>
    </dgm:pt>
    <dgm:pt modelId="{67D48337-9200-42EF-A956-8FC92E9B78D2}" type="pres">
      <dgm:prSet presAssocID="{9EF41CC5-EF3B-4A6D-8229-3F1333EADFB3}" presName="nodeRect" presStyleLbl="alignNode1" presStyleIdx="2" presStyleCnt="3">
        <dgm:presLayoutVars>
          <dgm:bulletEnabled val="1"/>
        </dgm:presLayoutVars>
      </dgm:prSet>
      <dgm:spPr/>
    </dgm:pt>
  </dgm:ptLst>
  <dgm:cxnLst>
    <dgm:cxn modelId="{43B61840-F115-4174-96B9-DA0C0E83489E}" type="presOf" srcId="{9EF41CC5-EF3B-4A6D-8229-3F1333EADFB3}" destId="{CAD62F17-E99D-4FEF-B376-961CA4CB20EB}" srcOrd="0" destOrd="0" presId="urn:microsoft.com/office/officeart/2016/7/layout/LinearBlockProcessNumbered"/>
    <dgm:cxn modelId="{0439566F-A180-439C-8FAE-14E400EF2DCF}" type="presOf" srcId="{8AA20905-3954-474B-A606-562BCA026DC1}" destId="{579698BD-D232-4926-8D7B-29A69B90858B}" srcOrd="0" destOrd="0" presId="urn:microsoft.com/office/officeart/2016/7/layout/LinearBlockProcessNumbered"/>
    <dgm:cxn modelId="{29280853-1A86-48A7-BA30-A3847B3BBF6D}" type="presOf" srcId="{98E6DD7C-B953-4119-9F64-9914E467ECBF}" destId="{E20811D6-E5D4-4C9E-AABF-9E0E1902CA2C}" srcOrd="0" destOrd="0" presId="urn:microsoft.com/office/officeart/2016/7/layout/LinearBlockProcessNumbered"/>
    <dgm:cxn modelId="{F6B1598F-1951-460F-BB68-54B32A798437}" type="presOf" srcId="{DC13AB6D-DEA2-4CBB-AC69-1EF1A6AD1512}" destId="{5F398AEE-BC0F-4F30-99FA-92D67A176C2D}" srcOrd="1" destOrd="0" presId="urn:microsoft.com/office/officeart/2016/7/layout/LinearBlockProcessNumbered"/>
    <dgm:cxn modelId="{4B888393-351D-4489-90C9-5A68061AB236}" srcId="{8AA20905-3954-474B-A606-562BCA026DC1}" destId="{DC13AB6D-DEA2-4CBB-AC69-1EF1A6AD1512}" srcOrd="0" destOrd="0" parTransId="{2C752582-D9FF-4E04-A92F-827DB4BB5C48}" sibTransId="{9C64CC83-643C-4E12-8F97-BC19DC031190}"/>
    <dgm:cxn modelId="{BA068B95-2DA2-453B-8162-90B6AB26C20F}" type="presOf" srcId="{DC13AB6D-DEA2-4CBB-AC69-1EF1A6AD1512}" destId="{DA3A6BD4-857F-4C66-97FA-B1E1C180A950}" srcOrd="0" destOrd="0" presId="urn:microsoft.com/office/officeart/2016/7/layout/LinearBlockProcessNumbered"/>
    <dgm:cxn modelId="{07D44DA2-D4CF-4582-A029-20843D5E0F23}" type="presOf" srcId="{53742231-981F-480A-940F-203EC2F7423F}" destId="{C5BDCA19-B754-421E-A6CC-628F80FC74CB}" srcOrd="1" destOrd="0" presId="urn:microsoft.com/office/officeart/2016/7/layout/LinearBlockProcessNumbered"/>
    <dgm:cxn modelId="{E476EEBC-7C9F-4E07-BD58-1044B9769B64}" srcId="{8AA20905-3954-474B-A606-562BCA026DC1}" destId="{9EF41CC5-EF3B-4A6D-8229-3F1333EADFB3}" srcOrd="2" destOrd="0" parTransId="{DAEF1C7D-B0C5-46FA-BED3-8A54E918D3E0}" sibTransId="{98E6DD7C-B953-4119-9F64-9914E467ECBF}"/>
    <dgm:cxn modelId="{FDD130C2-CD74-4EFB-A226-A939177EE674}" type="presOf" srcId="{53742231-981F-480A-940F-203EC2F7423F}" destId="{00AE7F27-0E5D-4AFB-ACD6-B5A19E79EA42}" srcOrd="0" destOrd="0" presId="urn:microsoft.com/office/officeart/2016/7/layout/LinearBlockProcessNumbered"/>
    <dgm:cxn modelId="{F226B1C2-5D99-403A-8240-EAD6BD4D8534}" srcId="{8AA20905-3954-474B-A606-562BCA026DC1}" destId="{53742231-981F-480A-940F-203EC2F7423F}" srcOrd="1" destOrd="0" parTransId="{2FC75195-FBA1-43DE-85DD-40B4B3A2F1F3}" sibTransId="{EF449C32-A7AE-4099-9E9B-9E2F736A89CE}"/>
    <dgm:cxn modelId="{714928C7-F07E-48C4-BE9E-4842896AB09C}" type="presOf" srcId="{9C64CC83-643C-4E12-8F97-BC19DC031190}" destId="{BBA91679-4684-4A04-8AEB-03038C78A75C}" srcOrd="0" destOrd="0" presId="urn:microsoft.com/office/officeart/2016/7/layout/LinearBlockProcessNumbered"/>
    <dgm:cxn modelId="{7D7B6CF4-1A1D-4E61-B5FE-C95185EF2648}" type="presOf" srcId="{9EF41CC5-EF3B-4A6D-8229-3F1333EADFB3}" destId="{67D48337-9200-42EF-A956-8FC92E9B78D2}" srcOrd="1" destOrd="0" presId="urn:microsoft.com/office/officeart/2016/7/layout/LinearBlockProcessNumbered"/>
    <dgm:cxn modelId="{B9FDDAF6-ABE3-43D5-A54F-4A0002D3FD47}" type="presOf" srcId="{EF449C32-A7AE-4099-9E9B-9E2F736A89CE}" destId="{975C752B-C37A-4BA6-A3AE-2202A141404A}" srcOrd="0" destOrd="0" presId="urn:microsoft.com/office/officeart/2016/7/layout/LinearBlockProcessNumbered"/>
    <dgm:cxn modelId="{6A5BED3A-71F8-4A71-9E51-1F50D58497B5}" type="presParOf" srcId="{579698BD-D232-4926-8D7B-29A69B90858B}" destId="{3DD5B223-886E-4FC7-BDA1-ECA869A474EC}" srcOrd="0" destOrd="0" presId="urn:microsoft.com/office/officeart/2016/7/layout/LinearBlockProcessNumbered"/>
    <dgm:cxn modelId="{50ED9B3F-B939-4662-8866-7D833C2E0794}" type="presParOf" srcId="{3DD5B223-886E-4FC7-BDA1-ECA869A474EC}" destId="{DA3A6BD4-857F-4C66-97FA-B1E1C180A950}" srcOrd="0" destOrd="0" presId="urn:microsoft.com/office/officeart/2016/7/layout/LinearBlockProcessNumbered"/>
    <dgm:cxn modelId="{0D013F25-1B82-4F7B-AEF4-E93C2E95B0C3}" type="presParOf" srcId="{3DD5B223-886E-4FC7-BDA1-ECA869A474EC}" destId="{BBA91679-4684-4A04-8AEB-03038C78A75C}" srcOrd="1" destOrd="0" presId="urn:microsoft.com/office/officeart/2016/7/layout/LinearBlockProcessNumbered"/>
    <dgm:cxn modelId="{1E713196-E09A-42B0-BC2D-5294D0D9C36F}" type="presParOf" srcId="{3DD5B223-886E-4FC7-BDA1-ECA869A474EC}" destId="{5F398AEE-BC0F-4F30-99FA-92D67A176C2D}" srcOrd="2" destOrd="0" presId="urn:microsoft.com/office/officeart/2016/7/layout/LinearBlockProcessNumbered"/>
    <dgm:cxn modelId="{F8935481-B234-48A2-8E9B-6F423817537E}" type="presParOf" srcId="{579698BD-D232-4926-8D7B-29A69B90858B}" destId="{3C27A223-AC17-40BD-B7C5-0447661C2934}" srcOrd="1" destOrd="0" presId="urn:microsoft.com/office/officeart/2016/7/layout/LinearBlockProcessNumbered"/>
    <dgm:cxn modelId="{2A71550B-14EE-4B95-A40C-E132F64E84DB}" type="presParOf" srcId="{579698BD-D232-4926-8D7B-29A69B90858B}" destId="{0864151C-845B-4A50-9755-7EE613694D81}" srcOrd="2" destOrd="0" presId="urn:microsoft.com/office/officeart/2016/7/layout/LinearBlockProcessNumbered"/>
    <dgm:cxn modelId="{819F34FD-11F2-459D-B90D-FA1539737ADA}" type="presParOf" srcId="{0864151C-845B-4A50-9755-7EE613694D81}" destId="{00AE7F27-0E5D-4AFB-ACD6-B5A19E79EA42}" srcOrd="0" destOrd="0" presId="urn:microsoft.com/office/officeart/2016/7/layout/LinearBlockProcessNumbered"/>
    <dgm:cxn modelId="{FAA4A22E-63A9-40D7-AF37-15573F3C350A}" type="presParOf" srcId="{0864151C-845B-4A50-9755-7EE613694D81}" destId="{975C752B-C37A-4BA6-A3AE-2202A141404A}" srcOrd="1" destOrd="0" presId="urn:microsoft.com/office/officeart/2016/7/layout/LinearBlockProcessNumbered"/>
    <dgm:cxn modelId="{ABA4B620-C848-4944-B91E-2E492EED893C}" type="presParOf" srcId="{0864151C-845B-4A50-9755-7EE613694D81}" destId="{C5BDCA19-B754-421E-A6CC-628F80FC74CB}" srcOrd="2" destOrd="0" presId="urn:microsoft.com/office/officeart/2016/7/layout/LinearBlockProcessNumbered"/>
    <dgm:cxn modelId="{981D06A1-F8EB-4C14-9C2A-EA505D9C81FA}" type="presParOf" srcId="{579698BD-D232-4926-8D7B-29A69B90858B}" destId="{3E36C1DA-E751-469B-91D5-B7ADF3790DAB}" srcOrd="3" destOrd="0" presId="urn:microsoft.com/office/officeart/2016/7/layout/LinearBlockProcessNumbered"/>
    <dgm:cxn modelId="{D7BB022A-2504-497B-9672-D97F4CB95B15}" type="presParOf" srcId="{579698BD-D232-4926-8D7B-29A69B90858B}" destId="{19974A3A-09A4-40DE-BB0F-D9AED1ACB06E}" srcOrd="4" destOrd="0" presId="urn:microsoft.com/office/officeart/2016/7/layout/LinearBlockProcessNumbered"/>
    <dgm:cxn modelId="{A085F843-0169-43CB-B042-74EAB6E1674B}" type="presParOf" srcId="{19974A3A-09A4-40DE-BB0F-D9AED1ACB06E}" destId="{CAD62F17-E99D-4FEF-B376-961CA4CB20EB}" srcOrd="0" destOrd="0" presId="urn:microsoft.com/office/officeart/2016/7/layout/LinearBlockProcessNumbered"/>
    <dgm:cxn modelId="{A179DBCD-25F3-44B6-BAA7-26EBC7B29448}" type="presParOf" srcId="{19974A3A-09A4-40DE-BB0F-D9AED1ACB06E}" destId="{E20811D6-E5D4-4C9E-AABF-9E0E1902CA2C}" srcOrd="1" destOrd="0" presId="urn:microsoft.com/office/officeart/2016/7/layout/LinearBlockProcessNumbered"/>
    <dgm:cxn modelId="{7429BDE6-E17F-4E08-960D-D62B256C81F6}" type="presParOf" srcId="{19974A3A-09A4-40DE-BB0F-D9AED1ACB06E}" destId="{67D48337-9200-42EF-A956-8FC92E9B78D2}"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B4E96D-BFDD-4EA3-ADE3-F932F094F039}" type="doc">
      <dgm:prSet loTypeId="urn:microsoft.com/office/officeart/2018/2/layout/IconLabelList" loCatId="icon" qsTypeId="urn:microsoft.com/office/officeart/2005/8/quickstyle/simple1" qsCatId="simple" csTypeId="urn:microsoft.com/office/officeart/2005/8/colors/accent0_1" csCatId="mainScheme" phldr="1"/>
      <dgm:spPr/>
      <dgm:t>
        <a:bodyPr/>
        <a:lstStyle/>
        <a:p>
          <a:endParaRPr lang="en-US"/>
        </a:p>
      </dgm:t>
    </dgm:pt>
    <dgm:pt modelId="{3573B1A4-C432-4FE1-A0D2-AA05329B1E28}">
      <dgm:prSet custT="1"/>
      <dgm:spPr/>
      <dgm:t>
        <a:bodyPr/>
        <a:lstStyle/>
        <a:p>
          <a:pPr>
            <a:lnSpc>
              <a:spcPct val="100000"/>
            </a:lnSpc>
          </a:pPr>
          <a:r>
            <a:rPr lang="tr-TR" sz="2600" dirty="0"/>
            <a:t>Geçerli Maliyet </a:t>
          </a:r>
        </a:p>
        <a:p>
          <a:pPr>
            <a:lnSpc>
              <a:spcPct val="100000"/>
            </a:lnSpc>
          </a:pPr>
          <a:r>
            <a:rPr lang="tr-TR" sz="2600" dirty="0"/>
            <a:t>Geçerli Olmayan Maliyetler</a:t>
          </a:r>
          <a:endParaRPr lang="en-US" sz="2600" dirty="0"/>
        </a:p>
      </dgm:t>
    </dgm:pt>
    <dgm:pt modelId="{E9642642-6028-4873-B2F8-283BA716F0E2}" type="parTrans" cxnId="{FAE4767A-D7F1-40C5-94E3-C5B46ABC209C}">
      <dgm:prSet/>
      <dgm:spPr/>
      <dgm:t>
        <a:bodyPr/>
        <a:lstStyle/>
        <a:p>
          <a:endParaRPr lang="en-US"/>
        </a:p>
      </dgm:t>
    </dgm:pt>
    <dgm:pt modelId="{16EAF54B-383E-44E8-8574-39CB7446AF43}" type="sibTrans" cxnId="{FAE4767A-D7F1-40C5-94E3-C5B46ABC209C}">
      <dgm:prSet/>
      <dgm:spPr/>
      <dgm:t>
        <a:bodyPr/>
        <a:lstStyle/>
        <a:p>
          <a:endParaRPr lang="en-US"/>
        </a:p>
      </dgm:t>
    </dgm:pt>
    <dgm:pt modelId="{54F186AE-85D3-4D02-8031-E44A1A300F48}">
      <dgm:prSet/>
      <dgm:spPr/>
      <dgm:t>
        <a:bodyPr/>
        <a:lstStyle/>
        <a:p>
          <a:pPr>
            <a:lnSpc>
              <a:spcPct val="100000"/>
            </a:lnSpc>
          </a:pPr>
          <a:r>
            <a:rPr lang="tr-TR" dirty="0"/>
            <a:t>Kaçınılabilir Giderler </a:t>
          </a:r>
        </a:p>
        <a:p>
          <a:pPr>
            <a:lnSpc>
              <a:spcPct val="100000"/>
            </a:lnSpc>
          </a:pPr>
          <a:r>
            <a:rPr lang="tr-TR" dirty="0"/>
            <a:t> Kaçınılamayan Giderler</a:t>
          </a:r>
          <a:endParaRPr lang="en-US" dirty="0"/>
        </a:p>
      </dgm:t>
    </dgm:pt>
    <dgm:pt modelId="{603763CC-8AF4-479C-A330-F0802ABE5658}" type="parTrans" cxnId="{D2A910A6-1A9B-4E9F-BEA4-1D44B2DB886F}">
      <dgm:prSet/>
      <dgm:spPr/>
      <dgm:t>
        <a:bodyPr/>
        <a:lstStyle/>
        <a:p>
          <a:endParaRPr lang="en-US"/>
        </a:p>
      </dgm:t>
    </dgm:pt>
    <dgm:pt modelId="{781DF6AF-C17C-4337-AA4C-58D2BD7B4631}" type="sibTrans" cxnId="{D2A910A6-1A9B-4E9F-BEA4-1D44B2DB886F}">
      <dgm:prSet/>
      <dgm:spPr/>
      <dgm:t>
        <a:bodyPr/>
        <a:lstStyle/>
        <a:p>
          <a:endParaRPr lang="en-US"/>
        </a:p>
      </dgm:t>
    </dgm:pt>
    <dgm:pt modelId="{2D8DDAC4-1A25-4AAF-8E2A-34449EB72D81}" type="pres">
      <dgm:prSet presAssocID="{30B4E96D-BFDD-4EA3-ADE3-F932F094F039}" presName="root" presStyleCnt="0">
        <dgm:presLayoutVars>
          <dgm:dir/>
          <dgm:resizeHandles val="exact"/>
        </dgm:presLayoutVars>
      </dgm:prSet>
      <dgm:spPr/>
    </dgm:pt>
    <dgm:pt modelId="{C9CF4F86-159D-4AA1-B471-5D9426CCABF4}" type="pres">
      <dgm:prSet presAssocID="{3573B1A4-C432-4FE1-A0D2-AA05329B1E28}" presName="compNode" presStyleCnt="0"/>
      <dgm:spPr/>
    </dgm:pt>
    <dgm:pt modelId="{300538AC-F7AE-45CA-9A21-E131F3D92529}" type="pres">
      <dgm:prSet presAssocID="{3573B1A4-C432-4FE1-A0D2-AA05329B1E2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nay işareti"/>
        </a:ext>
      </dgm:extLst>
    </dgm:pt>
    <dgm:pt modelId="{0960E344-F74D-40ED-B4D3-BB9C2EF715DC}" type="pres">
      <dgm:prSet presAssocID="{3573B1A4-C432-4FE1-A0D2-AA05329B1E28}" presName="spaceRect" presStyleCnt="0"/>
      <dgm:spPr/>
    </dgm:pt>
    <dgm:pt modelId="{80AA3EB9-7B06-45E7-9603-F3E4B0D8C6BE}" type="pres">
      <dgm:prSet presAssocID="{3573B1A4-C432-4FE1-A0D2-AA05329B1E28}" presName="textRect" presStyleLbl="revTx" presStyleIdx="0" presStyleCnt="2" custScaleX="112041" custScaleY="177309">
        <dgm:presLayoutVars>
          <dgm:chMax val="1"/>
          <dgm:chPref val="1"/>
        </dgm:presLayoutVars>
      </dgm:prSet>
      <dgm:spPr/>
    </dgm:pt>
    <dgm:pt modelId="{710B3AC6-3529-42BB-875D-39F9644D340A}" type="pres">
      <dgm:prSet presAssocID="{16EAF54B-383E-44E8-8574-39CB7446AF43}" presName="sibTrans" presStyleCnt="0"/>
      <dgm:spPr/>
    </dgm:pt>
    <dgm:pt modelId="{02C3F7A8-5222-4B8F-A3B2-2DC41D41329D}" type="pres">
      <dgm:prSet presAssocID="{54F186AE-85D3-4D02-8031-E44A1A300F48}" presName="compNode" presStyleCnt="0"/>
      <dgm:spPr/>
    </dgm:pt>
    <dgm:pt modelId="{2296966C-87F5-45D8-962C-9CAFA771F6B0}" type="pres">
      <dgm:prSet presAssocID="{54F186AE-85D3-4D02-8031-E44A1A300F4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ara"/>
        </a:ext>
      </dgm:extLst>
    </dgm:pt>
    <dgm:pt modelId="{4658C2A4-22DE-4C16-8743-50A772AB2296}" type="pres">
      <dgm:prSet presAssocID="{54F186AE-85D3-4D02-8031-E44A1A300F48}" presName="spaceRect" presStyleCnt="0"/>
      <dgm:spPr/>
    </dgm:pt>
    <dgm:pt modelId="{EDB81A53-36F9-40B6-96E1-22D1EAE3DDCF}" type="pres">
      <dgm:prSet presAssocID="{54F186AE-85D3-4D02-8031-E44A1A300F48}" presName="textRect" presStyleLbl="revTx" presStyleIdx="1" presStyleCnt="2" custScaleY="118074" custLinFactNeighborX="1881" custLinFactNeighborY="-40922">
        <dgm:presLayoutVars>
          <dgm:chMax val="1"/>
          <dgm:chPref val="1"/>
        </dgm:presLayoutVars>
      </dgm:prSet>
      <dgm:spPr/>
    </dgm:pt>
  </dgm:ptLst>
  <dgm:cxnLst>
    <dgm:cxn modelId="{6C532A4C-D748-41F0-9F82-0D483DA92DF9}" type="presOf" srcId="{54F186AE-85D3-4D02-8031-E44A1A300F48}" destId="{EDB81A53-36F9-40B6-96E1-22D1EAE3DDCF}" srcOrd="0" destOrd="0" presId="urn:microsoft.com/office/officeart/2018/2/layout/IconLabelList"/>
    <dgm:cxn modelId="{9FAF6B53-9916-49AC-AFAA-2B4D95A5BE9A}" type="presOf" srcId="{3573B1A4-C432-4FE1-A0D2-AA05329B1E28}" destId="{80AA3EB9-7B06-45E7-9603-F3E4B0D8C6BE}" srcOrd="0" destOrd="0" presId="urn:microsoft.com/office/officeart/2018/2/layout/IconLabelList"/>
    <dgm:cxn modelId="{FAE4767A-D7F1-40C5-94E3-C5B46ABC209C}" srcId="{30B4E96D-BFDD-4EA3-ADE3-F932F094F039}" destId="{3573B1A4-C432-4FE1-A0D2-AA05329B1E28}" srcOrd="0" destOrd="0" parTransId="{E9642642-6028-4873-B2F8-283BA716F0E2}" sibTransId="{16EAF54B-383E-44E8-8574-39CB7446AF43}"/>
    <dgm:cxn modelId="{03D307A1-2126-4019-A0AD-F4FE85E2B8C9}" type="presOf" srcId="{30B4E96D-BFDD-4EA3-ADE3-F932F094F039}" destId="{2D8DDAC4-1A25-4AAF-8E2A-34449EB72D81}" srcOrd="0" destOrd="0" presId="urn:microsoft.com/office/officeart/2018/2/layout/IconLabelList"/>
    <dgm:cxn modelId="{D2A910A6-1A9B-4E9F-BEA4-1D44B2DB886F}" srcId="{30B4E96D-BFDD-4EA3-ADE3-F932F094F039}" destId="{54F186AE-85D3-4D02-8031-E44A1A300F48}" srcOrd="1" destOrd="0" parTransId="{603763CC-8AF4-479C-A330-F0802ABE5658}" sibTransId="{781DF6AF-C17C-4337-AA4C-58D2BD7B4631}"/>
    <dgm:cxn modelId="{CFF805FC-170E-4D9F-943D-AF5ECB1C90C2}" type="presParOf" srcId="{2D8DDAC4-1A25-4AAF-8E2A-34449EB72D81}" destId="{C9CF4F86-159D-4AA1-B471-5D9426CCABF4}" srcOrd="0" destOrd="0" presId="urn:microsoft.com/office/officeart/2018/2/layout/IconLabelList"/>
    <dgm:cxn modelId="{DC51AC99-20FF-4AD1-AF42-4C249A3241E0}" type="presParOf" srcId="{C9CF4F86-159D-4AA1-B471-5D9426CCABF4}" destId="{300538AC-F7AE-45CA-9A21-E131F3D92529}" srcOrd="0" destOrd="0" presId="urn:microsoft.com/office/officeart/2018/2/layout/IconLabelList"/>
    <dgm:cxn modelId="{E7659E8E-D659-416B-880F-153F6313B975}" type="presParOf" srcId="{C9CF4F86-159D-4AA1-B471-5D9426CCABF4}" destId="{0960E344-F74D-40ED-B4D3-BB9C2EF715DC}" srcOrd="1" destOrd="0" presId="urn:microsoft.com/office/officeart/2018/2/layout/IconLabelList"/>
    <dgm:cxn modelId="{F392981D-FB63-46DD-8505-07D41B0F9206}" type="presParOf" srcId="{C9CF4F86-159D-4AA1-B471-5D9426CCABF4}" destId="{80AA3EB9-7B06-45E7-9603-F3E4B0D8C6BE}" srcOrd="2" destOrd="0" presId="urn:microsoft.com/office/officeart/2018/2/layout/IconLabelList"/>
    <dgm:cxn modelId="{3DDB0F2C-EC42-48C7-944E-6B22FF4363E6}" type="presParOf" srcId="{2D8DDAC4-1A25-4AAF-8E2A-34449EB72D81}" destId="{710B3AC6-3529-42BB-875D-39F9644D340A}" srcOrd="1" destOrd="0" presId="urn:microsoft.com/office/officeart/2018/2/layout/IconLabelList"/>
    <dgm:cxn modelId="{D8130E51-121D-4CC8-AA3F-9FE9329AD9F2}" type="presParOf" srcId="{2D8DDAC4-1A25-4AAF-8E2A-34449EB72D81}" destId="{02C3F7A8-5222-4B8F-A3B2-2DC41D41329D}" srcOrd="2" destOrd="0" presId="urn:microsoft.com/office/officeart/2018/2/layout/IconLabelList"/>
    <dgm:cxn modelId="{122C33D9-D48E-48B8-A02E-FF1DB066B0D8}" type="presParOf" srcId="{02C3F7A8-5222-4B8F-A3B2-2DC41D41329D}" destId="{2296966C-87F5-45D8-962C-9CAFA771F6B0}" srcOrd="0" destOrd="0" presId="urn:microsoft.com/office/officeart/2018/2/layout/IconLabelList"/>
    <dgm:cxn modelId="{58CB3741-30B2-42DD-8A12-C6AEA70ADD83}" type="presParOf" srcId="{02C3F7A8-5222-4B8F-A3B2-2DC41D41329D}" destId="{4658C2A4-22DE-4C16-8743-50A772AB2296}" srcOrd="1" destOrd="0" presId="urn:microsoft.com/office/officeart/2018/2/layout/IconLabelList"/>
    <dgm:cxn modelId="{B4A9FC38-E1BC-4142-B4F9-0C6267CF0DD3}" type="presParOf" srcId="{02C3F7A8-5222-4B8F-A3B2-2DC41D41329D}" destId="{EDB81A53-36F9-40B6-96E1-22D1EAE3DDC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A6BD4-857F-4C66-97FA-B1E1C180A950}">
      <dsp:nvSpPr>
        <dsp:cNvPr id="0" name=""/>
        <dsp:cNvSpPr/>
      </dsp:nvSpPr>
      <dsp:spPr>
        <a:xfrm>
          <a:off x="808" y="0"/>
          <a:ext cx="3275967" cy="3714750"/>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593" tIns="0" rIns="323593" bIns="330200" numCol="1" spcCol="1270" rtlCol="0" anchor="t" anchorCtr="0">
          <a:noAutofit/>
        </a:bodyPr>
        <a:lstStyle/>
        <a:p>
          <a:pPr marL="0" lvl="0" indent="0" algn="l" defTabSz="800100" rtl="0">
            <a:lnSpc>
              <a:spcPct val="90000"/>
            </a:lnSpc>
            <a:spcBef>
              <a:spcPct val="0"/>
            </a:spcBef>
            <a:spcAft>
              <a:spcPct val="35000"/>
            </a:spcAft>
            <a:buNone/>
            <a:defRPr cap="all"/>
          </a:pPr>
          <a:r>
            <a:rPr lang="tr-TR" altLang="tr-TR" sz="1800" kern="1200" dirty="0">
              <a:latin typeface="Times New Roman" panose="02020603050405020304" pitchFamily="18" charset="0"/>
            </a:rPr>
            <a:t>İşletme bazen ürettiği mamullerin normal satış fiyatından daha düşük bir fiyat öneren bir sipariş teklifi alabilir.</a:t>
          </a:r>
          <a:endParaRPr lang="tr" sz="1800" kern="1200" dirty="0">
            <a:latin typeface="Times New Roman" panose="02020603050405020304" pitchFamily="18" charset="0"/>
            <a:cs typeface="Times New Roman" panose="02020603050405020304" pitchFamily="18" charset="0"/>
          </a:endParaRPr>
        </a:p>
      </dsp:txBody>
      <dsp:txXfrm>
        <a:off x="808" y="1485900"/>
        <a:ext cx="3275967" cy="2228850"/>
      </dsp:txXfrm>
    </dsp:sp>
    <dsp:sp modelId="{BBA91679-4684-4A04-8AEB-03038C78A75C}">
      <dsp:nvSpPr>
        <dsp:cNvPr id="0" name=""/>
        <dsp:cNvSpPr/>
      </dsp:nvSpPr>
      <dsp:spPr>
        <a:xfrm>
          <a:off x="808" y="0"/>
          <a:ext cx="3275967" cy="1485900"/>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3593" tIns="165100" rIns="323593" bIns="165100" numCol="1" spcCol="1270" rtlCol="0" anchor="ctr" anchorCtr="0">
          <a:noAutofit/>
        </a:bodyPr>
        <a:lstStyle/>
        <a:p>
          <a:pPr marL="0" lvl="0" indent="0" algn="l" defTabSz="2933700" rtl="0">
            <a:lnSpc>
              <a:spcPct val="90000"/>
            </a:lnSpc>
            <a:spcBef>
              <a:spcPct val="0"/>
            </a:spcBef>
            <a:spcAft>
              <a:spcPct val="35000"/>
            </a:spcAft>
            <a:buNone/>
          </a:pPr>
          <a:r>
            <a:rPr lang="tr" sz="6600" kern="1200"/>
            <a:t>01</a:t>
          </a:r>
          <a:endParaRPr lang="tr" sz="6600" kern="1200" dirty="0"/>
        </a:p>
      </dsp:txBody>
      <dsp:txXfrm>
        <a:off x="808" y="0"/>
        <a:ext cx="3275967" cy="1485900"/>
      </dsp:txXfrm>
    </dsp:sp>
    <dsp:sp modelId="{00AE7F27-0E5D-4AFB-ACD6-B5A19E79EA42}">
      <dsp:nvSpPr>
        <dsp:cNvPr id="0" name=""/>
        <dsp:cNvSpPr/>
      </dsp:nvSpPr>
      <dsp:spPr>
        <a:xfrm>
          <a:off x="3538853" y="0"/>
          <a:ext cx="3275967" cy="3714750"/>
        </a:xfrm>
        <a:prstGeom prst="rect">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593" tIns="0" rIns="323593" bIns="330200" numCol="1" spcCol="1270" rtlCol="0" anchor="t" anchorCtr="0">
          <a:noAutofit/>
        </a:bodyPr>
        <a:lstStyle/>
        <a:p>
          <a:pPr marL="0" lvl="0" indent="0" algn="l" defTabSz="800100" rtl="0">
            <a:lnSpc>
              <a:spcPct val="90000"/>
            </a:lnSpc>
            <a:spcBef>
              <a:spcPct val="0"/>
            </a:spcBef>
            <a:spcAft>
              <a:spcPct val="35000"/>
            </a:spcAft>
            <a:buNone/>
            <a:defRPr cap="all"/>
          </a:pPr>
          <a:r>
            <a:rPr lang="tr" sz="1800" kern="1200" dirty="0">
              <a:latin typeface="Times New Roman" panose="02020603050405020304" pitchFamily="18" charset="0"/>
              <a:cs typeface="Times New Roman" panose="02020603050405020304" pitchFamily="18" charset="0"/>
            </a:rPr>
            <a:t>Özel siparişin kabul edilmesi veya red eddilmesi için teklifin bazı kriterleri karşılaması gerekir.</a:t>
          </a:r>
        </a:p>
      </dsp:txBody>
      <dsp:txXfrm>
        <a:off x="3538853" y="1485900"/>
        <a:ext cx="3275967" cy="2228850"/>
      </dsp:txXfrm>
    </dsp:sp>
    <dsp:sp modelId="{975C752B-C37A-4BA6-A3AE-2202A141404A}">
      <dsp:nvSpPr>
        <dsp:cNvPr id="0" name=""/>
        <dsp:cNvSpPr/>
      </dsp:nvSpPr>
      <dsp:spPr>
        <a:xfrm>
          <a:off x="3538853" y="0"/>
          <a:ext cx="3275967" cy="1485900"/>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3593" tIns="165100" rIns="323593" bIns="165100" numCol="1" spcCol="1270" rtlCol="0" anchor="ctr" anchorCtr="0">
          <a:noAutofit/>
        </a:bodyPr>
        <a:lstStyle/>
        <a:p>
          <a:pPr marL="0" lvl="0" indent="0" algn="l" defTabSz="2933700" rtl="0">
            <a:lnSpc>
              <a:spcPct val="90000"/>
            </a:lnSpc>
            <a:spcBef>
              <a:spcPct val="0"/>
            </a:spcBef>
            <a:spcAft>
              <a:spcPct val="35000"/>
            </a:spcAft>
            <a:buNone/>
          </a:pPr>
          <a:r>
            <a:rPr lang="tr" sz="6600" kern="1200"/>
            <a:t>02</a:t>
          </a:r>
        </a:p>
      </dsp:txBody>
      <dsp:txXfrm>
        <a:off x="3538853" y="0"/>
        <a:ext cx="3275967" cy="1485900"/>
      </dsp:txXfrm>
    </dsp:sp>
    <dsp:sp modelId="{CAD62F17-E99D-4FEF-B376-961CA4CB20EB}">
      <dsp:nvSpPr>
        <dsp:cNvPr id="0" name=""/>
        <dsp:cNvSpPr/>
      </dsp:nvSpPr>
      <dsp:spPr>
        <a:xfrm>
          <a:off x="7076898" y="0"/>
          <a:ext cx="3275967" cy="3714750"/>
        </a:xfrm>
        <a:prstGeom prst="rect">
          <a:avLst/>
        </a:prstGeom>
        <a:solidFill>
          <a:schemeClr val="accent4">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593" tIns="0" rIns="323593" bIns="330200" numCol="1" spcCol="1270" rtlCol="0" anchor="t" anchorCtr="0">
          <a:noAutofit/>
        </a:bodyPr>
        <a:lstStyle/>
        <a:p>
          <a:pPr marL="0" lvl="0" indent="0" algn="l" defTabSz="800100" rtl="0">
            <a:lnSpc>
              <a:spcPct val="90000"/>
            </a:lnSpc>
            <a:spcBef>
              <a:spcPct val="0"/>
            </a:spcBef>
            <a:spcAft>
              <a:spcPct val="35000"/>
            </a:spcAft>
            <a:buNone/>
            <a:defRPr cap="all"/>
          </a:pPr>
          <a:r>
            <a:rPr lang="tr" sz="1800" kern="1200" dirty="0">
              <a:latin typeface="Times New Roman" panose="02020603050405020304" pitchFamily="18" charset="0"/>
              <a:cs typeface="Times New Roman" panose="02020603050405020304" pitchFamily="18" charset="0"/>
            </a:rPr>
            <a:t>karar aşamasında işletmenin önceliği karını artırmaktır.</a:t>
          </a:r>
        </a:p>
        <a:p>
          <a:pPr marL="0" lvl="0" indent="0" algn="l" defTabSz="800100" rtl="0">
            <a:lnSpc>
              <a:spcPct val="90000"/>
            </a:lnSpc>
            <a:spcBef>
              <a:spcPct val="0"/>
            </a:spcBef>
            <a:spcAft>
              <a:spcPct val="35000"/>
            </a:spcAft>
            <a:buNone/>
            <a:defRPr cap="all"/>
          </a:pPr>
          <a:r>
            <a:rPr lang="tr-TR" sz="1800" kern="1200" dirty="0">
              <a:latin typeface="Times New Roman" panose="02020603050405020304" pitchFamily="18" charset="0"/>
              <a:cs typeface="Times New Roman" panose="02020603050405020304" pitchFamily="18" charset="0"/>
            </a:rPr>
            <a:t>P</a:t>
          </a:r>
          <a:r>
            <a:rPr lang="tr" sz="1800" kern="1200" dirty="0">
              <a:latin typeface="Times New Roman" panose="02020603050405020304" pitchFamily="18" charset="0"/>
              <a:cs typeface="Times New Roman" panose="02020603050405020304" pitchFamily="18" charset="0"/>
            </a:rPr>
            <a:t>azara ilişkin başka beklentileri bu dersin kapsamı dışındadır.</a:t>
          </a:r>
        </a:p>
      </dsp:txBody>
      <dsp:txXfrm>
        <a:off x="7076898" y="1485900"/>
        <a:ext cx="3275967" cy="2228850"/>
      </dsp:txXfrm>
    </dsp:sp>
    <dsp:sp modelId="{E20811D6-E5D4-4C9E-AABF-9E0E1902CA2C}">
      <dsp:nvSpPr>
        <dsp:cNvPr id="0" name=""/>
        <dsp:cNvSpPr/>
      </dsp:nvSpPr>
      <dsp:spPr>
        <a:xfrm>
          <a:off x="7076898" y="0"/>
          <a:ext cx="3275967" cy="1485900"/>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3593" tIns="165100" rIns="323593" bIns="165100" numCol="1" spcCol="1270" rtlCol="0" anchor="ctr" anchorCtr="0">
          <a:noAutofit/>
        </a:bodyPr>
        <a:lstStyle/>
        <a:p>
          <a:pPr marL="0" lvl="0" indent="0" algn="l" defTabSz="2933700" rtl="0">
            <a:lnSpc>
              <a:spcPct val="90000"/>
            </a:lnSpc>
            <a:spcBef>
              <a:spcPct val="0"/>
            </a:spcBef>
            <a:spcAft>
              <a:spcPct val="35000"/>
            </a:spcAft>
            <a:buNone/>
          </a:pPr>
          <a:r>
            <a:rPr lang="tr" sz="6600" kern="1200"/>
            <a:t>03</a:t>
          </a:r>
        </a:p>
      </dsp:txBody>
      <dsp:txXfrm>
        <a:off x="7076898" y="0"/>
        <a:ext cx="3275967" cy="14859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0538AC-F7AE-45CA-9A21-E131F3D92529}">
      <dsp:nvSpPr>
        <dsp:cNvPr id="0" name=""/>
        <dsp:cNvSpPr/>
      </dsp:nvSpPr>
      <dsp:spPr>
        <a:xfrm>
          <a:off x="1666837" y="101572"/>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AA3EB9-7B06-45E7-9603-F3E4B0D8C6BE}">
      <dsp:nvSpPr>
        <dsp:cNvPr id="0" name=""/>
        <dsp:cNvSpPr/>
      </dsp:nvSpPr>
      <dsp:spPr>
        <a:xfrm>
          <a:off x="218751" y="2194947"/>
          <a:ext cx="4840171" cy="1635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tr-TR" sz="2600" kern="1200" dirty="0"/>
            <a:t>Geçerli Maliyet </a:t>
          </a:r>
        </a:p>
        <a:p>
          <a:pPr marL="0" lvl="0" indent="0" algn="ctr" defTabSz="1155700">
            <a:lnSpc>
              <a:spcPct val="100000"/>
            </a:lnSpc>
            <a:spcBef>
              <a:spcPct val="0"/>
            </a:spcBef>
            <a:spcAft>
              <a:spcPct val="35000"/>
            </a:spcAft>
            <a:buNone/>
          </a:pPr>
          <a:r>
            <a:rPr lang="tr-TR" sz="2600" kern="1200" dirty="0"/>
            <a:t>Geçerli Olmayan Maliyetler</a:t>
          </a:r>
          <a:endParaRPr lang="en-US" sz="2600" kern="1200" dirty="0"/>
        </a:p>
      </dsp:txBody>
      <dsp:txXfrm>
        <a:off x="218751" y="2194947"/>
        <a:ext cx="4840171" cy="1635675"/>
      </dsp:txXfrm>
    </dsp:sp>
    <dsp:sp modelId="{2296966C-87F5-45D8-962C-9CAFA771F6B0}">
      <dsp:nvSpPr>
        <dsp:cNvPr id="0" name=""/>
        <dsp:cNvSpPr/>
      </dsp:nvSpPr>
      <dsp:spPr>
        <a:xfrm>
          <a:off x="7002923" y="238183"/>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B81A53-36F9-40B6-96E1-22D1EAE3DDCF}">
      <dsp:nvSpPr>
        <dsp:cNvPr id="0" name=""/>
        <dsp:cNvSpPr/>
      </dsp:nvSpPr>
      <dsp:spPr>
        <a:xfrm>
          <a:off x="5896182" y="2227274"/>
          <a:ext cx="4320000" cy="1089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tr-TR" sz="2900" kern="1200" dirty="0"/>
            <a:t>Kaçınılabilir Giderler </a:t>
          </a:r>
        </a:p>
        <a:p>
          <a:pPr marL="0" lvl="0" indent="0" algn="ctr" defTabSz="1289050">
            <a:lnSpc>
              <a:spcPct val="100000"/>
            </a:lnSpc>
            <a:spcBef>
              <a:spcPct val="0"/>
            </a:spcBef>
            <a:spcAft>
              <a:spcPct val="35000"/>
            </a:spcAft>
            <a:buNone/>
          </a:pPr>
          <a:r>
            <a:rPr lang="tr-TR" sz="2900" kern="1200" dirty="0"/>
            <a:t> Kaçınılamayan Giderler</a:t>
          </a:r>
          <a:endParaRPr lang="en-US" sz="2900" kern="1200" dirty="0"/>
        </a:p>
      </dsp:txBody>
      <dsp:txXfrm>
        <a:off x="5896182" y="2227274"/>
        <a:ext cx="4320000" cy="1089232"/>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rtlCol="0"/>
            <a:lstStyle/>
            <a:p>
              <a:pPr rtl="0"/>
              <a:r>
                <a:t>01</a:t>
              </a:r>
            </a:p>
          </dgm:t>
        </dgm:pt>
        <dgm:pt modelId="201" type="sibTrans" cxnId="5">
          <dgm:prSet phldrT="2"/>
          <dgm:t>
            <a:bodyPr rtlCol="0"/>
            <a:lstStyle/>
            <a:p>
              <a:pPr rtl="0"/>
              <a:r>
                <a:t>02</a:t>
              </a:r>
            </a:p>
          </dgm:t>
        </dgm:pt>
        <dgm:pt modelId="301" type="sibTrans" cxnId="6">
          <dgm:prSet phldrT="3"/>
          <dgm:t>
            <a:bodyPr rtlCol="0"/>
            <a:lstStyle/>
            <a:p>
              <a:pPr rtl="0"/>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E5194F0-826B-4C16-ABA8-B5A6AEFC57A2}" type="datetime1">
              <a:rPr lang="tr-TR" smtClean="0"/>
              <a:t>18.12.2020</a:t>
            </a:fld>
            <a:endParaRPr lang="en-US"/>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E602E8-7778-4840-9C52-CF866E2E76E6}" type="slidenum">
              <a:rPr lang="en-US" smtClean="0"/>
              <a:t>‹#›</a:t>
            </a:fld>
            <a:endParaRPr lang="en-US"/>
          </a:p>
        </p:txBody>
      </p:sp>
    </p:spTree>
    <p:extLst>
      <p:ext uri="{BB962C8B-B14F-4D97-AF65-F5344CB8AC3E}">
        <p14:creationId xmlns:p14="http://schemas.microsoft.com/office/powerpoint/2010/main" val="133060039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2F1702B-1860-4B1A-9481-75C91A53A724}" type="datetime1">
              <a:rPr lang="tr-TR" smtClean="0"/>
              <a:t>18.12.2020</a:t>
            </a:fld>
            <a:endParaRPr lang="en-US"/>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
              <a:t>Asıl metin stillerini düzenlemek için tıklayın</a:t>
            </a:r>
            <a:endParaRPr lang="en-US"/>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E86D5CD-F53C-40AA-8F25-6C53AFF44ECB}" type="slidenum">
              <a:rPr lang="en-US" smtClean="0"/>
              <a:t>‹#›</a:t>
            </a:fld>
            <a:endParaRPr lang="en-US"/>
          </a:p>
        </p:txBody>
      </p:sp>
    </p:spTree>
    <p:extLst>
      <p:ext uri="{BB962C8B-B14F-4D97-AF65-F5344CB8AC3E}">
        <p14:creationId xmlns:p14="http://schemas.microsoft.com/office/powerpoint/2010/main" val="289139813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370693" y="1769540"/>
            <a:ext cx="9440034" cy="1828801"/>
          </a:xfrm>
        </p:spPr>
        <p:txBody>
          <a:bodyPr rtlCol="0" anchor="b">
            <a:normAutofit/>
          </a:bodyPr>
          <a:lstStyle>
            <a:lvl1pPr algn="ctr">
              <a:defRPr sz="5400"/>
            </a:lvl1pPr>
          </a:lstStyle>
          <a:p>
            <a:pPr rtl="0"/>
            <a:r>
              <a:rPr lang="tr-TR"/>
              <a:t>Asıl başlık stilini düzenlemek için tıklayın</a:t>
            </a:r>
            <a:endParaRPr lang="en-US" dirty="0"/>
          </a:p>
        </p:txBody>
      </p:sp>
      <p:sp>
        <p:nvSpPr>
          <p:cNvPr id="3" name="Alt Başlık 2"/>
          <p:cNvSpPr>
            <a:spLocks noGrp="1"/>
          </p:cNvSpPr>
          <p:nvPr>
            <p:ph type="subTitle" idx="1"/>
          </p:nvPr>
        </p:nvSpPr>
        <p:spPr>
          <a:xfrm>
            <a:off x="1370693" y="3773489"/>
            <a:ext cx="9440034" cy="1049867"/>
          </a:xfrm>
        </p:spPr>
        <p:txBody>
          <a:bodyPr rtlCol="0"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tr-TR"/>
              <a:t>Asıl alt başlık stilini düzenlemek için tıklayın</a:t>
            </a:r>
            <a:endParaRPr lang="en-US" dirty="0"/>
          </a:p>
        </p:txBody>
      </p:sp>
      <p:sp>
        <p:nvSpPr>
          <p:cNvPr id="4" name="Tarih Yer Tutucusu 3"/>
          <p:cNvSpPr>
            <a:spLocks noGrp="1"/>
          </p:cNvSpPr>
          <p:nvPr>
            <p:ph type="dt" sz="half" idx="10"/>
          </p:nvPr>
        </p:nvSpPr>
        <p:spPr/>
        <p:txBody>
          <a:bodyPr rtlCol="0"/>
          <a:lstStyle/>
          <a:p>
            <a:pPr rtl="0"/>
            <a:fld id="{EA494F0B-4310-4D74-B4C1-A25B3C35B41D}" type="datetime1">
              <a:rPr lang="tr-TR" smtClean="0"/>
              <a:t>18.12.2020</a:t>
            </a:fld>
            <a:endParaRPr lang="en-US" dirty="0"/>
          </a:p>
        </p:txBody>
      </p:sp>
      <p:sp>
        <p:nvSpPr>
          <p:cNvPr id="5" name="Alt Bilgi Yer Tutucusu 4"/>
          <p:cNvSpPr>
            <a:spLocks noGrp="1"/>
          </p:cNvSpPr>
          <p:nvPr>
            <p:ph type="ftr" sz="quarter" idx="11"/>
          </p:nvPr>
        </p:nvSpPr>
        <p:spPr/>
        <p:txBody>
          <a:bodyPr rtlCol="0"/>
          <a:lstStyle/>
          <a:p>
            <a:pPr rtl="0"/>
            <a:endParaRPr lang="en-US" dirty="0"/>
          </a:p>
        </p:txBody>
      </p:sp>
      <p:sp>
        <p:nvSpPr>
          <p:cNvPr id="6" name="Slayt Numarası Yer Tutucusu 5"/>
          <p:cNvSpPr>
            <a:spLocks noGrp="1"/>
          </p:cNvSpPr>
          <p:nvPr>
            <p:ph type="sldNum" sz="quarter" idx="12"/>
          </p:nvPr>
        </p:nvSpPr>
        <p:spPr/>
        <p:txBody>
          <a:bodyPr rtlCol="0"/>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385252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lang="en-US" dirty="0"/>
          </a:p>
        </p:txBody>
      </p:sp>
      <p:sp>
        <p:nvSpPr>
          <p:cNvPr id="3" name="İçerik Yer Tutucusu 2"/>
          <p:cNvSpPr>
            <a:spLocks noGrp="1"/>
          </p:cNvSpPr>
          <p:nvPr>
            <p:ph idx="1"/>
          </p:nvPr>
        </p:nvSpPr>
        <p:spPr/>
        <p:txBody>
          <a:bodyPr rtlCol="0"/>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endParaRPr lang="en-US" dirty="0"/>
          </a:p>
        </p:txBody>
      </p:sp>
      <p:sp>
        <p:nvSpPr>
          <p:cNvPr id="4" name="Tarih Yer Tutucusu 3"/>
          <p:cNvSpPr>
            <a:spLocks noGrp="1"/>
          </p:cNvSpPr>
          <p:nvPr>
            <p:ph type="dt" sz="half" idx="10"/>
          </p:nvPr>
        </p:nvSpPr>
        <p:spPr/>
        <p:txBody>
          <a:bodyPr rtlCol="0"/>
          <a:lstStyle/>
          <a:p>
            <a:pPr rtl="0"/>
            <a:fld id="{4FC23867-5BAA-49C6-9118-C8BA5EA07C47}" type="datetime1">
              <a:rPr lang="tr-TR" smtClean="0"/>
              <a:t>18.12.2020</a:t>
            </a:fld>
            <a:endParaRPr lang="en-US" dirty="0"/>
          </a:p>
        </p:txBody>
      </p:sp>
      <p:sp>
        <p:nvSpPr>
          <p:cNvPr id="5" name="Alt Bilgi Yer Tutucusu 4"/>
          <p:cNvSpPr>
            <a:spLocks noGrp="1"/>
          </p:cNvSpPr>
          <p:nvPr>
            <p:ph type="ftr" sz="quarter" idx="11"/>
          </p:nvPr>
        </p:nvSpPr>
        <p:spPr/>
        <p:txBody>
          <a:bodyPr rtlCol="0"/>
          <a:lstStyle/>
          <a:p>
            <a:pPr rtl="0"/>
            <a:endParaRPr lang="en-US" dirty="0"/>
          </a:p>
        </p:txBody>
      </p:sp>
      <p:sp>
        <p:nvSpPr>
          <p:cNvPr id="6" name="Slayt Numarası Yer Tutucusu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785865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1295401" y="1761067"/>
            <a:ext cx="9590550" cy="1828813"/>
          </a:xfrm>
        </p:spPr>
        <p:txBody>
          <a:bodyPr rtlCol="0" anchor="b"/>
          <a:lstStyle>
            <a:lvl1pPr algn="ctr">
              <a:defRPr sz="4000" b="0" cap="none"/>
            </a:lvl1pPr>
          </a:lstStyle>
          <a:p>
            <a:pPr rtl="0"/>
            <a:r>
              <a:rPr lang="tr-TR"/>
              <a:t>Asıl başlık stilini düzenlemek için tıklayın</a:t>
            </a:r>
            <a:endParaRPr lang="en-US" dirty="0"/>
          </a:p>
        </p:txBody>
      </p:sp>
      <p:sp>
        <p:nvSpPr>
          <p:cNvPr id="3" name="Metin Yer Tutucusu 2"/>
          <p:cNvSpPr>
            <a:spLocks noGrp="1"/>
          </p:cNvSpPr>
          <p:nvPr>
            <p:ph type="body" idx="1"/>
          </p:nvPr>
        </p:nvSpPr>
        <p:spPr>
          <a:xfrm>
            <a:off x="1295401" y="3763439"/>
            <a:ext cx="9590550" cy="1333494"/>
          </a:xfrm>
        </p:spPr>
        <p:txBody>
          <a:bodyPr rtlCol="0"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TR"/>
              <a:t>Asıl metin stillerini düzenlemek için tıklayın</a:t>
            </a:r>
          </a:p>
        </p:txBody>
      </p:sp>
      <p:sp>
        <p:nvSpPr>
          <p:cNvPr id="4" name="Tarih Yer Tutucusu 3"/>
          <p:cNvSpPr>
            <a:spLocks noGrp="1"/>
          </p:cNvSpPr>
          <p:nvPr>
            <p:ph type="dt" sz="half" idx="10"/>
          </p:nvPr>
        </p:nvSpPr>
        <p:spPr/>
        <p:txBody>
          <a:bodyPr rtlCol="0"/>
          <a:lstStyle/>
          <a:p>
            <a:pPr rtl="0"/>
            <a:fld id="{D5CC002A-5637-417E-9D1D-6947E43A399E}" type="datetime1">
              <a:rPr lang="tr-TR" smtClean="0"/>
              <a:t>18.12.2020</a:t>
            </a:fld>
            <a:endParaRPr lang="en-US" dirty="0"/>
          </a:p>
        </p:txBody>
      </p:sp>
      <p:sp>
        <p:nvSpPr>
          <p:cNvPr id="5" name="Alt Bilgi Yer Tutucusu 4"/>
          <p:cNvSpPr>
            <a:spLocks noGrp="1"/>
          </p:cNvSpPr>
          <p:nvPr>
            <p:ph type="ftr" sz="quarter" idx="11"/>
          </p:nvPr>
        </p:nvSpPr>
        <p:spPr/>
        <p:txBody>
          <a:bodyPr rtlCol="0"/>
          <a:lstStyle/>
          <a:p>
            <a:pPr rtl="0"/>
            <a:endParaRPr lang="en-US" dirty="0"/>
          </a:p>
        </p:txBody>
      </p:sp>
      <p:sp>
        <p:nvSpPr>
          <p:cNvPr id="6" name="Slayt Numarası Yer Tutucusu 5"/>
          <p:cNvSpPr>
            <a:spLocks noGrp="1"/>
          </p:cNvSpPr>
          <p:nvPr>
            <p:ph type="sldNum" sz="quarter" idx="12"/>
          </p:nvPr>
        </p:nvSpPr>
        <p:spPr/>
        <p:txBody>
          <a:bodyPr rtlCol="0"/>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22648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913795" y="609600"/>
            <a:ext cx="10353762" cy="1261872"/>
          </a:xfrm>
        </p:spPr>
        <p:txBody>
          <a:bodyPr rtlCol="0"/>
          <a:lstStyle/>
          <a:p>
            <a:pPr rtl="0"/>
            <a:r>
              <a:rPr lang="tr-TR"/>
              <a:t>Asıl başlık stilini düzenlemek için tıklayın</a:t>
            </a:r>
            <a:endParaRPr lang="en-US" dirty="0"/>
          </a:p>
        </p:txBody>
      </p:sp>
      <p:sp>
        <p:nvSpPr>
          <p:cNvPr id="3" name="İçerik Yer Tutucusu 2"/>
          <p:cNvSpPr>
            <a:spLocks noGrp="1"/>
          </p:cNvSpPr>
          <p:nvPr>
            <p:ph sz="half" idx="1"/>
          </p:nvPr>
        </p:nvSpPr>
        <p:spPr>
          <a:xfrm>
            <a:off x="913795" y="2076450"/>
            <a:ext cx="4856841" cy="3622671"/>
          </a:xfrm>
        </p:spPr>
        <p:txBody>
          <a:bodyPr rtlCol="0" anchor="t">
            <a:normAutofit/>
          </a:bodyPr>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endParaRPr lang="en-US" dirty="0"/>
          </a:p>
        </p:txBody>
      </p:sp>
      <p:sp>
        <p:nvSpPr>
          <p:cNvPr id="4" name="İçerik Yer Tutucusu 3"/>
          <p:cNvSpPr>
            <a:spLocks noGrp="1"/>
          </p:cNvSpPr>
          <p:nvPr>
            <p:ph sz="half" idx="2"/>
          </p:nvPr>
        </p:nvSpPr>
        <p:spPr>
          <a:xfrm>
            <a:off x="6410716" y="2076451"/>
            <a:ext cx="4856841" cy="3622672"/>
          </a:xfrm>
        </p:spPr>
        <p:txBody>
          <a:bodyPr rtlCol="0" anchor="t">
            <a:normAutofit/>
          </a:bodyPr>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endParaRPr lang="en-US" dirty="0"/>
          </a:p>
        </p:txBody>
      </p:sp>
      <p:sp>
        <p:nvSpPr>
          <p:cNvPr id="5" name="Tarih Yer Tutucusu 4"/>
          <p:cNvSpPr>
            <a:spLocks noGrp="1"/>
          </p:cNvSpPr>
          <p:nvPr>
            <p:ph type="dt" sz="half" idx="10"/>
          </p:nvPr>
        </p:nvSpPr>
        <p:spPr/>
        <p:txBody>
          <a:bodyPr rtlCol="0"/>
          <a:lstStyle/>
          <a:p>
            <a:pPr rtl="0"/>
            <a:fld id="{3372D73B-2964-46AC-9338-2AE4FA219D1C}" type="datetime1">
              <a:rPr lang="tr-TR" smtClean="0"/>
              <a:t>18.12.2020</a:t>
            </a:fld>
            <a:endParaRPr lang="en-US" dirty="0"/>
          </a:p>
        </p:txBody>
      </p:sp>
      <p:sp>
        <p:nvSpPr>
          <p:cNvPr id="6" name="Alt Bilgi Yer Tutucusu 5"/>
          <p:cNvSpPr>
            <a:spLocks noGrp="1"/>
          </p:cNvSpPr>
          <p:nvPr>
            <p:ph type="ftr" sz="quarter" idx="11"/>
          </p:nvPr>
        </p:nvSpPr>
        <p:spPr/>
        <p:txBody>
          <a:bodyPr rtlCol="0"/>
          <a:lstStyle/>
          <a:p>
            <a:pPr rtl="0"/>
            <a:endParaRPr lang="en-US" dirty="0"/>
          </a:p>
        </p:txBody>
      </p:sp>
      <p:sp>
        <p:nvSpPr>
          <p:cNvPr id="7" name="Slayt Numarası Yer Tutucusu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17517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20" name="Resim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Resim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Başlık 1"/>
          <p:cNvSpPr>
            <a:spLocks noGrp="1"/>
          </p:cNvSpPr>
          <p:nvPr>
            <p:ph type="title"/>
          </p:nvPr>
        </p:nvSpPr>
        <p:spPr>
          <a:xfrm>
            <a:off x="913795" y="609600"/>
            <a:ext cx="10353762" cy="970450"/>
          </a:xfrm>
        </p:spPr>
        <p:txBody>
          <a:bodyPr rtlCol="0"/>
          <a:lstStyle>
            <a:lvl1pPr>
              <a:defRPr/>
            </a:lvl1pPr>
          </a:lstStyle>
          <a:p>
            <a:pPr rtl="0"/>
            <a:r>
              <a:rPr lang="tr-TR"/>
              <a:t>Asıl başlık stilini düzenlemek için tıklayın</a:t>
            </a:r>
            <a:endParaRPr lang="en-US" dirty="0"/>
          </a:p>
        </p:txBody>
      </p:sp>
      <p:sp>
        <p:nvSpPr>
          <p:cNvPr id="3" name="Metin Yer Tutucusu 2"/>
          <p:cNvSpPr>
            <a:spLocks noGrp="1"/>
          </p:cNvSpPr>
          <p:nvPr>
            <p:ph type="body" idx="1"/>
          </p:nvPr>
        </p:nvSpPr>
        <p:spPr>
          <a:xfrm>
            <a:off x="1046013" y="1855153"/>
            <a:ext cx="4764764" cy="692494"/>
          </a:xfrm>
        </p:spPr>
        <p:txBody>
          <a:bodyPr rtlCol="0" anchor="b">
            <a:noAutofit/>
          </a:bodyPr>
          <a:lstStyle>
            <a:lvl1pPr marL="0" indent="0" algn="ctr">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düzenlemek için tıklayın</a:t>
            </a:r>
          </a:p>
        </p:txBody>
      </p:sp>
      <p:sp>
        <p:nvSpPr>
          <p:cNvPr id="4" name="İçerik Yer Tutucusu 3"/>
          <p:cNvSpPr>
            <a:spLocks noGrp="1"/>
          </p:cNvSpPr>
          <p:nvPr>
            <p:ph sz="half" idx="2"/>
          </p:nvPr>
        </p:nvSpPr>
        <p:spPr>
          <a:xfrm>
            <a:off x="1046013" y="2702103"/>
            <a:ext cx="4764764"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endParaRPr lang="tr"/>
          </a:p>
        </p:txBody>
      </p:sp>
      <p:sp>
        <p:nvSpPr>
          <p:cNvPr id="5" name="Metin Yer Tutucusu 4"/>
          <p:cNvSpPr>
            <a:spLocks noGrp="1"/>
          </p:cNvSpPr>
          <p:nvPr>
            <p:ph type="body" sz="quarter" idx="3"/>
          </p:nvPr>
        </p:nvSpPr>
        <p:spPr>
          <a:xfrm>
            <a:off x="6363166" y="1855152"/>
            <a:ext cx="4779582" cy="692495"/>
          </a:xfrm>
        </p:spPr>
        <p:txBody>
          <a:bodyPr rtlCol="0" anchor="b">
            <a:noAutofit/>
          </a:bodyPr>
          <a:lstStyle>
            <a:lvl1pPr marL="0" indent="0" algn="ctr">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düzenlemek için tıklayın</a:t>
            </a:r>
          </a:p>
        </p:txBody>
      </p:sp>
      <p:sp>
        <p:nvSpPr>
          <p:cNvPr id="6" name="İçerik Yer Tutucusu 5"/>
          <p:cNvSpPr>
            <a:spLocks noGrp="1"/>
          </p:cNvSpPr>
          <p:nvPr>
            <p:ph sz="quarter" idx="4"/>
          </p:nvPr>
        </p:nvSpPr>
        <p:spPr>
          <a:xfrm>
            <a:off x="6363167" y="2702103"/>
            <a:ext cx="4779581"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endParaRPr lang="tr"/>
          </a:p>
        </p:txBody>
      </p:sp>
      <p:sp>
        <p:nvSpPr>
          <p:cNvPr id="7" name="Tarih Yer Tutucusu 6"/>
          <p:cNvSpPr>
            <a:spLocks noGrp="1"/>
          </p:cNvSpPr>
          <p:nvPr>
            <p:ph type="dt" sz="half" idx="10"/>
          </p:nvPr>
        </p:nvSpPr>
        <p:spPr/>
        <p:txBody>
          <a:bodyPr rtlCol="0"/>
          <a:lstStyle/>
          <a:p>
            <a:pPr rtl="0"/>
            <a:fld id="{76755016-64D7-46E3-B4B2-826F86279EA8}" type="datetime1">
              <a:rPr lang="tr-TR" smtClean="0"/>
              <a:t>18.12.2020</a:t>
            </a:fld>
            <a:endParaRPr lang="en-US" dirty="0"/>
          </a:p>
        </p:txBody>
      </p:sp>
      <p:sp>
        <p:nvSpPr>
          <p:cNvPr id="8" name="Alt Bilgi Yer Tutucusu 7"/>
          <p:cNvSpPr>
            <a:spLocks noGrp="1"/>
          </p:cNvSpPr>
          <p:nvPr>
            <p:ph type="ftr" sz="quarter" idx="11"/>
          </p:nvPr>
        </p:nvSpPr>
        <p:spPr/>
        <p:txBody>
          <a:bodyPr rtlCol="0"/>
          <a:lstStyle/>
          <a:p>
            <a:pPr rtl="0"/>
            <a:endParaRPr lang="en-US" dirty="0"/>
          </a:p>
        </p:txBody>
      </p:sp>
      <p:sp>
        <p:nvSpPr>
          <p:cNvPr id="9" name="Slayt Numarası Yer Tutucusu 8"/>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608887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lang="en-US" dirty="0"/>
          </a:p>
        </p:txBody>
      </p:sp>
      <p:sp>
        <p:nvSpPr>
          <p:cNvPr id="3" name="Tarih Yer Tutucusu 2"/>
          <p:cNvSpPr>
            <a:spLocks noGrp="1"/>
          </p:cNvSpPr>
          <p:nvPr>
            <p:ph type="dt" sz="half" idx="10"/>
          </p:nvPr>
        </p:nvSpPr>
        <p:spPr/>
        <p:txBody>
          <a:bodyPr rtlCol="0"/>
          <a:lstStyle/>
          <a:p>
            <a:pPr rtl="0"/>
            <a:fld id="{EE4B7DA0-A2BB-44D6-A136-E16900994766}" type="datetime1">
              <a:rPr lang="tr-TR" smtClean="0"/>
              <a:t>18.12.2020</a:t>
            </a:fld>
            <a:endParaRPr lang="en-US" dirty="0"/>
          </a:p>
        </p:txBody>
      </p:sp>
      <p:sp>
        <p:nvSpPr>
          <p:cNvPr id="4" name="Alt Bilgi Yer Tutucusu 3"/>
          <p:cNvSpPr>
            <a:spLocks noGrp="1"/>
          </p:cNvSpPr>
          <p:nvPr>
            <p:ph type="ftr" sz="quarter" idx="11"/>
          </p:nvPr>
        </p:nvSpPr>
        <p:spPr/>
        <p:txBody>
          <a:bodyPr rtlCol="0"/>
          <a:lstStyle/>
          <a:p>
            <a:pPr rtl="0"/>
            <a:endParaRPr lang="en-US" dirty="0"/>
          </a:p>
        </p:txBody>
      </p:sp>
      <p:sp>
        <p:nvSpPr>
          <p:cNvPr id="5" name="Slayt Numarası Yer Tutucusu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16488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Tarih Yer Tutucusu 1"/>
          <p:cNvSpPr>
            <a:spLocks noGrp="1"/>
          </p:cNvSpPr>
          <p:nvPr>
            <p:ph type="dt" sz="half" idx="10"/>
          </p:nvPr>
        </p:nvSpPr>
        <p:spPr/>
        <p:txBody>
          <a:bodyPr rtlCol="0"/>
          <a:lstStyle/>
          <a:p>
            <a:pPr rtl="0"/>
            <a:fld id="{DBFD3113-F805-4D12-8E00-12FFDEA7FD3E}" type="datetime1">
              <a:rPr lang="tr-TR" smtClean="0"/>
              <a:t>18.12.2020</a:t>
            </a:fld>
            <a:endParaRPr lang="en-US" dirty="0"/>
          </a:p>
        </p:txBody>
      </p:sp>
      <p:sp>
        <p:nvSpPr>
          <p:cNvPr id="3" name="Alt Bilgi Yer Tutucusu 2"/>
          <p:cNvSpPr>
            <a:spLocks noGrp="1"/>
          </p:cNvSpPr>
          <p:nvPr>
            <p:ph type="ftr" sz="quarter" idx="11"/>
          </p:nvPr>
        </p:nvSpPr>
        <p:spPr/>
        <p:txBody>
          <a:bodyPr rtlCol="0"/>
          <a:lstStyle/>
          <a:p>
            <a:pPr rtl="0"/>
            <a:endParaRPr lang="en-US" dirty="0"/>
          </a:p>
        </p:txBody>
      </p:sp>
      <p:sp>
        <p:nvSpPr>
          <p:cNvPr id="4" name="Slayt Numarası Yer Tutucusu 3"/>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76591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913795" y="609600"/>
            <a:ext cx="3706889" cy="1821918"/>
          </a:xfrm>
        </p:spPr>
        <p:txBody>
          <a:bodyPr rtlCol="0" anchor="b">
            <a:normAutofit/>
          </a:bodyPr>
          <a:lstStyle>
            <a:lvl1pPr algn="ctr">
              <a:defRPr sz="2800" b="0"/>
            </a:lvl1pPr>
          </a:lstStyle>
          <a:p>
            <a:pPr rtl="0"/>
            <a:r>
              <a:rPr lang="tr-TR"/>
              <a:t>Asıl başlık stilini düzenlemek için tıklayın</a:t>
            </a:r>
            <a:endParaRPr lang="en-US" dirty="0"/>
          </a:p>
        </p:txBody>
      </p:sp>
      <p:sp>
        <p:nvSpPr>
          <p:cNvPr id="3" name="İçerik Yer Tutucusu 2"/>
          <p:cNvSpPr>
            <a:spLocks noGrp="1"/>
          </p:cNvSpPr>
          <p:nvPr>
            <p:ph idx="1"/>
          </p:nvPr>
        </p:nvSpPr>
        <p:spPr>
          <a:xfrm>
            <a:off x="4855633" y="609600"/>
            <a:ext cx="6411924" cy="5080001"/>
          </a:xfrm>
        </p:spPr>
        <p:txBody>
          <a:bodyPr rtlCol="0">
            <a:normAutofit/>
          </a:bodyPr>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endParaRPr lang="en-US" dirty="0"/>
          </a:p>
        </p:txBody>
      </p:sp>
      <p:sp>
        <p:nvSpPr>
          <p:cNvPr id="4" name="Metin Yer Tutucusu 3"/>
          <p:cNvSpPr>
            <a:spLocks noGrp="1"/>
          </p:cNvSpPr>
          <p:nvPr>
            <p:ph type="body" sz="half" idx="2"/>
          </p:nvPr>
        </p:nvSpPr>
        <p:spPr>
          <a:xfrm>
            <a:off x="913795" y="2673351"/>
            <a:ext cx="3706889" cy="3016250"/>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düzenlemek için tıklayın</a:t>
            </a:r>
          </a:p>
        </p:txBody>
      </p:sp>
      <p:sp>
        <p:nvSpPr>
          <p:cNvPr id="5" name="Tarih Yer Tutucusu 4"/>
          <p:cNvSpPr>
            <a:spLocks noGrp="1"/>
          </p:cNvSpPr>
          <p:nvPr>
            <p:ph type="dt" sz="half" idx="10"/>
          </p:nvPr>
        </p:nvSpPr>
        <p:spPr/>
        <p:txBody>
          <a:bodyPr rtlCol="0"/>
          <a:lstStyle/>
          <a:p>
            <a:pPr rtl="0"/>
            <a:fld id="{C2FFBDDD-E10C-472E-BD71-14B0FA22082A}" type="datetime1">
              <a:rPr lang="tr-TR" smtClean="0"/>
              <a:t>18.12.2020</a:t>
            </a:fld>
            <a:endParaRPr lang="en-US" dirty="0"/>
          </a:p>
        </p:txBody>
      </p:sp>
      <p:sp>
        <p:nvSpPr>
          <p:cNvPr id="6" name="Alt Bilgi Yer Tutucusu 5"/>
          <p:cNvSpPr>
            <a:spLocks noGrp="1"/>
          </p:cNvSpPr>
          <p:nvPr>
            <p:ph type="ftr" sz="quarter" idx="11"/>
          </p:nvPr>
        </p:nvSpPr>
        <p:spPr/>
        <p:txBody>
          <a:bodyPr rtlCol="0"/>
          <a:lstStyle/>
          <a:p>
            <a:pPr rtl="0"/>
            <a:endParaRPr lang="en-US" dirty="0"/>
          </a:p>
        </p:txBody>
      </p:sp>
      <p:sp>
        <p:nvSpPr>
          <p:cNvPr id="7" name="Slayt Numarası Yer Tutucusu 6"/>
          <p:cNvSpPr>
            <a:spLocks noGrp="1"/>
          </p:cNvSpPr>
          <p:nvPr>
            <p:ph type="sldNum" sz="quarter" idx="12"/>
          </p:nvPr>
        </p:nvSpPr>
        <p:spPr/>
        <p:txBody>
          <a:bodyPr rtlCol="0"/>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59647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pic>
        <p:nvPicPr>
          <p:cNvPr id="22" name="Resim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Başlık 1"/>
          <p:cNvSpPr>
            <a:spLocks noGrp="1"/>
          </p:cNvSpPr>
          <p:nvPr>
            <p:ph type="title"/>
          </p:nvPr>
        </p:nvSpPr>
        <p:spPr>
          <a:xfrm>
            <a:off x="913795" y="763701"/>
            <a:ext cx="5707899" cy="1675559"/>
          </a:xfrm>
        </p:spPr>
        <p:txBody>
          <a:bodyPr rtlCol="0" anchor="b">
            <a:noAutofit/>
          </a:bodyPr>
          <a:lstStyle>
            <a:lvl1pPr algn="ctr">
              <a:defRPr sz="3200" b="0"/>
            </a:lvl1pPr>
          </a:lstStyle>
          <a:p>
            <a:pPr rtl="0"/>
            <a:r>
              <a:rPr lang="tr-TR"/>
              <a:t>Asıl başlık stilini düzenlemek için tıklayın</a:t>
            </a:r>
            <a:endParaRPr lang="en-US" dirty="0"/>
          </a:p>
        </p:txBody>
      </p:sp>
      <p:sp>
        <p:nvSpPr>
          <p:cNvPr id="3" name="Resim Yer Tutucusu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TR"/>
              <a:t>Resim eklemek için simgeye tıklayın</a:t>
            </a:r>
            <a:endParaRPr lang="en-US" dirty="0"/>
          </a:p>
        </p:txBody>
      </p:sp>
      <p:sp>
        <p:nvSpPr>
          <p:cNvPr id="4" name="Metin Yer Tutucusu 3"/>
          <p:cNvSpPr>
            <a:spLocks noGrp="1"/>
          </p:cNvSpPr>
          <p:nvPr>
            <p:ph type="body" sz="half" idx="2"/>
          </p:nvPr>
        </p:nvSpPr>
        <p:spPr>
          <a:xfrm>
            <a:off x="1473698" y="2679699"/>
            <a:ext cx="4588094" cy="3135695"/>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düzenlemek için tıklayın</a:t>
            </a:r>
          </a:p>
        </p:txBody>
      </p:sp>
      <p:sp>
        <p:nvSpPr>
          <p:cNvPr id="5" name="Tarih Yer Tutucusu 4"/>
          <p:cNvSpPr>
            <a:spLocks noGrp="1"/>
          </p:cNvSpPr>
          <p:nvPr>
            <p:ph type="dt" sz="half" idx="10"/>
          </p:nvPr>
        </p:nvSpPr>
        <p:spPr/>
        <p:txBody>
          <a:bodyPr rtlCol="0"/>
          <a:lstStyle/>
          <a:p>
            <a:pPr rtl="0"/>
            <a:fld id="{A9EAF201-0B2E-4204-9C71-D1D9A71E0027}" type="datetime1">
              <a:rPr lang="tr-TR" smtClean="0"/>
              <a:t>18.12.2020</a:t>
            </a:fld>
            <a:endParaRPr lang="en-US" dirty="0"/>
          </a:p>
        </p:txBody>
      </p:sp>
      <p:sp>
        <p:nvSpPr>
          <p:cNvPr id="6" name="Alt Bilgi Yer Tutucusu 5"/>
          <p:cNvSpPr>
            <a:spLocks noGrp="1"/>
          </p:cNvSpPr>
          <p:nvPr>
            <p:ph type="ftr" sz="quarter" idx="11"/>
          </p:nvPr>
        </p:nvSpPr>
        <p:spPr/>
        <p:txBody>
          <a:bodyPr rtlCol="0"/>
          <a:lstStyle/>
          <a:p>
            <a:pPr algn="l" rtl="0"/>
            <a:endParaRPr lang="en-US" dirty="0"/>
          </a:p>
        </p:txBody>
      </p:sp>
      <p:sp>
        <p:nvSpPr>
          <p:cNvPr id="7" name="Slayt Numarası Yer Tutucusu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426378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Resim Yazısı içeren Panoramik Resim">
    <p:spTree>
      <p:nvGrpSpPr>
        <p:cNvPr id="1" name=""/>
        <p:cNvGrpSpPr/>
        <p:nvPr/>
      </p:nvGrpSpPr>
      <p:grpSpPr>
        <a:xfrm>
          <a:off x="0" y="0"/>
          <a:ext cx="0" cy="0"/>
          <a:chOff x="0" y="0"/>
          <a:chExt cx="0" cy="0"/>
        </a:xfrm>
      </p:grpSpPr>
      <p:pic>
        <p:nvPicPr>
          <p:cNvPr id="16" name="Resim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Başlık 1"/>
          <p:cNvSpPr>
            <a:spLocks noGrp="1"/>
          </p:cNvSpPr>
          <p:nvPr>
            <p:ph type="title"/>
          </p:nvPr>
        </p:nvSpPr>
        <p:spPr>
          <a:xfrm>
            <a:off x="913806" y="4565255"/>
            <a:ext cx="10355326" cy="543472"/>
          </a:xfrm>
        </p:spPr>
        <p:txBody>
          <a:bodyPr rtlCol="0" anchor="b">
            <a:normAutofit/>
          </a:bodyPr>
          <a:lstStyle>
            <a:lvl1pPr algn="ctr">
              <a:defRPr sz="2800"/>
            </a:lvl1pPr>
          </a:lstStyle>
          <a:p>
            <a:pPr rtl="0"/>
            <a:r>
              <a:rPr lang="tr-TR"/>
              <a:t>Asıl başlık stilini düzenlemek için tıklayın</a:t>
            </a:r>
            <a:endParaRPr lang="en-US" dirty="0"/>
          </a:p>
        </p:txBody>
      </p:sp>
      <p:sp>
        <p:nvSpPr>
          <p:cNvPr id="3" name="Resim Yer Tutucusu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rtlCol="0"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tr-TR"/>
              <a:t>Resim eklemek için simgeye tıklayın</a:t>
            </a:r>
            <a:endParaRPr lang="en-US" dirty="0"/>
          </a:p>
        </p:txBody>
      </p:sp>
      <p:sp>
        <p:nvSpPr>
          <p:cNvPr id="4" name="Metin Yer Tutucusu 3"/>
          <p:cNvSpPr>
            <a:spLocks noGrp="1"/>
          </p:cNvSpPr>
          <p:nvPr>
            <p:ph type="body" sz="half" idx="2"/>
          </p:nvPr>
        </p:nvSpPr>
        <p:spPr>
          <a:xfrm>
            <a:off x="913795" y="5247728"/>
            <a:ext cx="10353762" cy="543472"/>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a:t>Asıl metin stillerini düzenlemek için tıklayın</a:t>
            </a:r>
          </a:p>
        </p:txBody>
      </p:sp>
      <p:sp>
        <p:nvSpPr>
          <p:cNvPr id="5" name="Tarih Yer Tutucusu 4"/>
          <p:cNvSpPr>
            <a:spLocks noGrp="1"/>
          </p:cNvSpPr>
          <p:nvPr>
            <p:ph type="dt" sz="half" idx="10"/>
          </p:nvPr>
        </p:nvSpPr>
        <p:spPr/>
        <p:txBody>
          <a:bodyPr rtlCol="0"/>
          <a:lstStyle/>
          <a:p>
            <a:pPr rtl="0"/>
            <a:fld id="{150FD0D6-E886-409E-87DC-B426E6B65EDA}" type="datetime1">
              <a:rPr lang="tr-TR" smtClean="0"/>
              <a:t>18.12.2020</a:t>
            </a:fld>
            <a:endParaRPr lang="en-US" dirty="0"/>
          </a:p>
        </p:txBody>
      </p:sp>
      <p:sp>
        <p:nvSpPr>
          <p:cNvPr id="6" name="Alt Bilgi Yer Tutucusu 5"/>
          <p:cNvSpPr>
            <a:spLocks noGrp="1"/>
          </p:cNvSpPr>
          <p:nvPr>
            <p:ph type="ftr" sz="quarter" idx="11"/>
          </p:nvPr>
        </p:nvSpPr>
        <p:spPr/>
        <p:txBody>
          <a:bodyPr rtlCol="0"/>
          <a:lstStyle/>
          <a:p>
            <a:pPr rtl="0"/>
            <a:endParaRPr lang="en-US" dirty="0"/>
          </a:p>
        </p:txBody>
      </p:sp>
      <p:sp>
        <p:nvSpPr>
          <p:cNvPr id="7" name="Slayt Numarası Yer Tutucusu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21466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Başlık 1"/>
          <p:cNvSpPr>
            <a:spLocks noGrp="1"/>
          </p:cNvSpPr>
          <p:nvPr>
            <p:ph type="title"/>
          </p:nvPr>
        </p:nvSpPr>
        <p:spPr>
          <a:xfrm>
            <a:off x="913795" y="608437"/>
            <a:ext cx="10353762" cy="3534344"/>
          </a:xfrm>
        </p:spPr>
        <p:txBody>
          <a:bodyPr rtlCol="0" anchor="ctr">
            <a:normAutofit/>
          </a:bodyPr>
          <a:lstStyle>
            <a:lvl1pPr>
              <a:defRPr sz="4000"/>
            </a:lvl1pPr>
          </a:lstStyle>
          <a:p>
            <a:pPr rtl="0"/>
            <a:r>
              <a:rPr lang="tr-TR"/>
              <a:t>Asıl başlık stilini düzenlemek için tıklayın</a:t>
            </a:r>
            <a:endParaRPr lang="en-US" dirty="0"/>
          </a:p>
        </p:txBody>
      </p:sp>
      <p:sp>
        <p:nvSpPr>
          <p:cNvPr id="4" name="Metin Yer Tutucusu 3"/>
          <p:cNvSpPr>
            <a:spLocks noGrp="1"/>
          </p:cNvSpPr>
          <p:nvPr>
            <p:ph type="body" sz="half" idx="2"/>
          </p:nvPr>
        </p:nvSpPr>
        <p:spPr>
          <a:xfrm>
            <a:off x="913794" y="4295180"/>
            <a:ext cx="10353763" cy="1501826"/>
          </a:xfrm>
        </p:spPr>
        <p:txBody>
          <a:bodyPr rtlCol="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a:t>Asıl metin stillerini düzenlemek için tıklayın</a:t>
            </a:r>
          </a:p>
        </p:txBody>
      </p:sp>
      <p:sp>
        <p:nvSpPr>
          <p:cNvPr id="5" name="Tarih Yer Tutucusu 4"/>
          <p:cNvSpPr>
            <a:spLocks noGrp="1"/>
          </p:cNvSpPr>
          <p:nvPr>
            <p:ph type="dt" sz="half" idx="10"/>
          </p:nvPr>
        </p:nvSpPr>
        <p:spPr/>
        <p:txBody>
          <a:bodyPr rtlCol="0"/>
          <a:lstStyle/>
          <a:p>
            <a:pPr rtl="0"/>
            <a:fld id="{B761A96E-76B5-405F-85BF-5EDA1A31F1B0}" type="datetime1">
              <a:rPr lang="tr-TR" smtClean="0"/>
              <a:t>18.12.2020</a:t>
            </a:fld>
            <a:endParaRPr lang="en-US" dirty="0"/>
          </a:p>
        </p:txBody>
      </p:sp>
      <p:sp>
        <p:nvSpPr>
          <p:cNvPr id="6" name="Alt Bilgi Yer Tutucusu 5"/>
          <p:cNvSpPr>
            <a:spLocks noGrp="1"/>
          </p:cNvSpPr>
          <p:nvPr>
            <p:ph type="ftr" sz="quarter" idx="11"/>
          </p:nvPr>
        </p:nvSpPr>
        <p:spPr/>
        <p:txBody>
          <a:bodyPr rtlCol="0"/>
          <a:lstStyle/>
          <a:p>
            <a:pPr rtl="0"/>
            <a:endParaRPr lang="en-US" dirty="0"/>
          </a:p>
        </p:txBody>
      </p:sp>
      <p:sp>
        <p:nvSpPr>
          <p:cNvPr id="7" name="Slayt Numarası Yer Tutucusu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581205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Başlık 1"/>
          <p:cNvSpPr>
            <a:spLocks noGrp="1"/>
          </p:cNvSpPr>
          <p:nvPr>
            <p:ph type="title"/>
          </p:nvPr>
        </p:nvSpPr>
        <p:spPr>
          <a:xfrm>
            <a:off x="1446212" y="609600"/>
            <a:ext cx="9302752" cy="2992904"/>
          </a:xfrm>
        </p:spPr>
        <p:txBody>
          <a:bodyPr rtlCol="0" anchor="ctr">
            <a:normAutofit/>
          </a:bodyPr>
          <a:lstStyle>
            <a:lvl1pPr>
              <a:defRPr sz="3600"/>
            </a:lvl1pPr>
          </a:lstStyle>
          <a:p>
            <a:pPr rtl="0"/>
            <a:r>
              <a:rPr lang="tr-TR"/>
              <a:t>Asıl başlık stilini düzenlemek için tıklayın</a:t>
            </a:r>
            <a:endParaRPr lang="en-US" dirty="0"/>
          </a:p>
        </p:txBody>
      </p:sp>
      <p:sp>
        <p:nvSpPr>
          <p:cNvPr id="12" name="Metin Yer Tutucusu 3"/>
          <p:cNvSpPr>
            <a:spLocks noGrp="1"/>
          </p:cNvSpPr>
          <p:nvPr>
            <p:ph type="body" sz="half" idx="13"/>
          </p:nvPr>
        </p:nvSpPr>
        <p:spPr>
          <a:xfrm>
            <a:off x="1720644" y="3610032"/>
            <a:ext cx="8752299" cy="532749"/>
          </a:xfrm>
        </p:spPr>
        <p:txBody>
          <a:bodyPr rtlCol="0"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a:t>Asıl metin stillerini düzenlemek için tıklayın</a:t>
            </a:r>
          </a:p>
        </p:txBody>
      </p:sp>
      <p:sp>
        <p:nvSpPr>
          <p:cNvPr id="4" name="Metin Yer Tutucusu 3"/>
          <p:cNvSpPr>
            <a:spLocks noGrp="1"/>
          </p:cNvSpPr>
          <p:nvPr>
            <p:ph type="body" sz="half" idx="2"/>
          </p:nvPr>
        </p:nvSpPr>
        <p:spPr>
          <a:xfrm>
            <a:off x="913794" y="4304353"/>
            <a:ext cx="10353763" cy="1489496"/>
          </a:xfrm>
        </p:spPr>
        <p:txBody>
          <a:bodyPr rtlCol="0"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a:t>Asıl metin stillerini düzenlemek için tıklayın</a:t>
            </a:r>
          </a:p>
        </p:txBody>
      </p:sp>
      <p:sp>
        <p:nvSpPr>
          <p:cNvPr id="5" name="Tarih Yer Tutucusu 4"/>
          <p:cNvSpPr>
            <a:spLocks noGrp="1"/>
          </p:cNvSpPr>
          <p:nvPr>
            <p:ph type="dt" sz="half" idx="10"/>
          </p:nvPr>
        </p:nvSpPr>
        <p:spPr/>
        <p:txBody>
          <a:bodyPr rtlCol="0"/>
          <a:lstStyle/>
          <a:p>
            <a:pPr rtl="0"/>
            <a:fld id="{54665548-FCAF-4062-A2E1-85E71C4F50AF}" type="datetime1">
              <a:rPr lang="tr-TR" smtClean="0"/>
              <a:t>18.12.2020</a:t>
            </a:fld>
            <a:endParaRPr lang="en-US" dirty="0"/>
          </a:p>
        </p:txBody>
      </p:sp>
      <p:sp>
        <p:nvSpPr>
          <p:cNvPr id="6" name="Alt Bilgi Yer Tutucusu 5"/>
          <p:cNvSpPr>
            <a:spLocks noGrp="1"/>
          </p:cNvSpPr>
          <p:nvPr>
            <p:ph type="ftr" sz="quarter" idx="11"/>
          </p:nvPr>
        </p:nvSpPr>
        <p:spPr/>
        <p:txBody>
          <a:bodyPr rtlCol="0"/>
          <a:lstStyle/>
          <a:p>
            <a:pPr rtl="0"/>
            <a:endParaRPr lang="en-US" dirty="0"/>
          </a:p>
        </p:txBody>
      </p:sp>
      <p:sp>
        <p:nvSpPr>
          <p:cNvPr id="7" name="Slayt Numarası Yer Tutucusu 6"/>
          <p:cNvSpPr>
            <a:spLocks noGrp="1"/>
          </p:cNvSpPr>
          <p:nvPr>
            <p:ph type="sldNum" sz="quarter" idx="12"/>
          </p:nvPr>
        </p:nvSpPr>
        <p:spPr/>
        <p:txBody>
          <a:bodyPr rtlCol="0"/>
          <a:lstStyle/>
          <a:p>
            <a:pPr rtl="0"/>
            <a:fld id="{3A98EE3D-8CD1-4C3F-BD1C-C98C9596463C}" type="slidenum">
              <a:rPr lang="en-US" smtClean="0"/>
              <a:t>‹#›</a:t>
            </a:fld>
            <a:endParaRPr lang="en-US" dirty="0"/>
          </a:p>
        </p:txBody>
      </p:sp>
      <p:sp>
        <p:nvSpPr>
          <p:cNvPr id="11" name="Metin Kutusu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tr" sz="8000">
                <a:solidFill>
                  <a:schemeClr val="tx1"/>
                </a:solidFill>
                <a:effectLst/>
              </a:rPr>
              <a:t>“</a:t>
            </a:r>
          </a:p>
        </p:txBody>
      </p:sp>
      <p:sp>
        <p:nvSpPr>
          <p:cNvPr id="13" name="Metin Kutusu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tr" sz="8000">
                <a:solidFill>
                  <a:schemeClr val="tx1"/>
                </a:solidFill>
                <a:effectLst/>
              </a:rPr>
              <a:t>”</a:t>
            </a:r>
          </a:p>
        </p:txBody>
      </p:sp>
    </p:spTree>
    <p:extLst>
      <p:ext uri="{BB962C8B-B14F-4D97-AF65-F5344CB8AC3E}">
        <p14:creationId xmlns:p14="http://schemas.microsoft.com/office/powerpoint/2010/main" val="1480594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d Kartı">
    <p:spTree>
      <p:nvGrpSpPr>
        <p:cNvPr id="1" name=""/>
        <p:cNvGrpSpPr/>
        <p:nvPr/>
      </p:nvGrpSpPr>
      <p:grpSpPr>
        <a:xfrm>
          <a:off x="0" y="0"/>
          <a:ext cx="0" cy="0"/>
          <a:chOff x="0" y="0"/>
          <a:chExt cx="0" cy="0"/>
        </a:xfrm>
      </p:grpSpPr>
      <p:sp>
        <p:nvSpPr>
          <p:cNvPr id="2" name="Başlık 1"/>
          <p:cNvSpPr>
            <a:spLocks noGrp="1"/>
          </p:cNvSpPr>
          <p:nvPr>
            <p:ph type="title"/>
          </p:nvPr>
        </p:nvSpPr>
        <p:spPr>
          <a:xfrm>
            <a:off x="913794" y="2126942"/>
            <a:ext cx="10353763" cy="2511835"/>
          </a:xfrm>
        </p:spPr>
        <p:txBody>
          <a:bodyPr rtlCol="0" anchor="b"/>
          <a:lstStyle>
            <a:lvl1pPr>
              <a:defRPr sz="3200"/>
            </a:lvl1pPr>
          </a:lstStyle>
          <a:p>
            <a:pPr rtl="0"/>
            <a:r>
              <a:rPr lang="tr-TR"/>
              <a:t>Asıl başlık stilini düzenlemek için tıklayın</a:t>
            </a:r>
            <a:endParaRPr lang="en-US" dirty="0"/>
          </a:p>
        </p:txBody>
      </p:sp>
      <p:sp>
        <p:nvSpPr>
          <p:cNvPr id="4" name="Metin Yer Tutucusu 3"/>
          <p:cNvSpPr>
            <a:spLocks noGrp="1"/>
          </p:cNvSpPr>
          <p:nvPr>
            <p:ph type="body" sz="half" idx="2"/>
          </p:nvPr>
        </p:nvSpPr>
        <p:spPr>
          <a:xfrm>
            <a:off x="913784" y="4650556"/>
            <a:ext cx="10352199" cy="1140644"/>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a:t>Asıl metin stillerini düzenlemek için tıklayın</a:t>
            </a:r>
          </a:p>
        </p:txBody>
      </p:sp>
      <p:sp>
        <p:nvSpPr>
          <p:cNvPr id="5" name="Tarih Yer Tutucusu 4"/>
          <p:cNvSpPr>
            <a:spLocks noGrp="1"/>
          </p:cNvSpPr>
          <p:nvPr>
            <p:ph type="dt" sz="half" idx="10"/>
          </p:nvPr>
        </p:nvSpPr>
        <p:spPr/>
        <p:txBody>
          <a:bodyPr rtlCol="0"/>
          <a:lstStyle/>
          <a:p>
            <a:pPr rtl="0"/>
            <a:fld id="{6E30355B-A821-4845-AD42-C8920593C883}" type="datetime1">
              <a:rPr lang="tr-TR" smtClean="0"/>
              <a:t>18.12.2020</a:t>
            </a:fld>
            <a:endParaRPr lang="en-US" dirty="0"/>
          </a:p>
        </p:txBody>
      </p:sp>
      <p:sp>
        <p:nvSpPr>
          <p:cNvPr id="6" name="Alt Bilgi Yer Tutucusu 5"/>
          <p:cNvSpPr>
            <a:spLocks noGrp="1"/>
          </p:cNvSpPr>
          <p:nvPr>
            <p:ph type="ftr" sz="quarter" idx="11"/>
          </p:nvPr>
        </p:nvSpPr>
        <p:spPr/>
        <p:txBody>
          <a:bodyPr rtlCol="0"/>
          <a:lstStyle/>
          <a:p>
            <a:pPr rtl="0"/>
            <a:endParaRPr lang="en-US" dirty="0"/>
          </a:p>
        </p:txBody>
      </p:sp>
      <p:sp>
        <p:nvSpPr>
          <p:cNvPr id="7" name="Slayt Numarası Yer Tutucusu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15883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Başlık 1"/>
          <p:cNvSpPr>
            <a:spLocks noGrp="1"/>
          </p:cNvSpPr>
          <p:nvPr>
            <p:ph type="title"/>
          </p:nvPr>
        </p:nvSpPr>
        <p:spPr>
          <a:xfrm>
            <a:off x="913795" y="609600"/>
            <a:ext cx="10353762" cy="970450"/>
          </a:xfrm>
        </p:spPr>
        <p:txBody>
          <a:bodyPr rtlCol="0"/>
          <a:lstStyle/>
          <a:p>
            <a:pPr rtl="0"/>
            <a:r>
              <a:rPr lang="tr-TR"/>
              <a:t>Asıl başlık stilini düzenlemek için tıklayın</a:t>
            </a:r>
            <a:endParaRPr lang="en-US" dirty="0"/>
          </a:p>
        </p:txBody>
      </p:sp>
      <p:sp>
        <p:nvSpPr>
          <p:cNvPr id="7" name="Metin Yer Tutucusu 2"/>
          <p:cNvSpPr>
            <a:spLocks noGrp="1"/>
          </p:cNvSpPr>
          <p:nvPr>
            <p:ph type="body" idx="1"/>
          </p:nvPr>
        </p:nvSpPr>
        <p:spPr>
          <a:xfrm>
            <a:off x="913795"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düzenlemek için tıklayın</a:t>
            </a:r>
          </a:p>
        </p:txBody>
      </p:sp>
      <p:sp>
        <p:nvSpPr>
          <p:cNvPr id="8" name="Metin Yer Tutucusu 3"/>
          <p:cNvSpPr>
            <a:spLocks noGrp="1"/>
          </p:cNvSpPr>
          <p:nvPr>
            <p:ph type="body" sz="half" idx="15"/>
          </p:nvPr>
        </p:nvSpPr>
        <p:spPr>
          <a:xfrm>
            <a:off x="91379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düzenlemek için tıklayın</a:t>
            </a:r>
          </a:p>
        </p:txBody>
      </p:sp>
      <p:sp>
        <p:nvSpPr>
          <p:cNvPr id="9" name="Metin Yer Tutucusu 4"/>
          <p:cNvSpPr>
            <a:spLocks noGrp="1"/>
          </p:cNvSpPr>
          <p:nvPr>
            <p:ph type="body" sz="quarter" idx="3"/>
          </p:nvPr>
        </p:nvSpPr>
        <p:spPr>
          <a:xfrm>
            <a:off x="4446711" y="1885949"/>
            <a:ext cx="3300984" cy="764783"/>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düzenlemek için tıklayın</a:t>
            </a:r>
          </a:p>
        </p:txBody>
      </p:sp>
      <p:sp>
        <p:nvSpPr>
          <p:cNvPr id="10" name="Metin Yer Tutucusu 3"/>
          <p:cNvSpPr>
            <a:spLocks noGrp="1"/>
          </p:cNvSpPr>
          <p:nvPr>
            <p:ph type="body" sz="half" idx="16"/>
          </p:nvPr>
        </p:nvSpPr>
        <p:spPr>
          <a:xfrm>
            <a:off x="444143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düzenlemek için tıklayın</a:t>
            </a:r>
          </a:p>
        </p:txBody>
      </p:sp>
      <p:sp>
        <p:nvSpPr>
          <p:cNvPr id="11" name="Metin Yer Tutucusu 4"/>
          <p:cNvSpPr>
            <a:spLocks noGrp="1"/>
          </p:cNvSpPr>
          <p:nvPr>
            <p:ph type="body" sz="quarter" idx="13"/>
          </p:nvPr>
        </p:nvSpPr>
        <p:spPr>
          <a:xfrm>
            <a:off x="7966572"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düzenlemek için tıklayın</a:t>
            </a:r>
          </a:p>
        </p:txBody>
      </p:sp>
      <p:sp>
        <p:nvSpPr>
          <p:cNvPr id="12" name="Metin Yer Tutucusu 3"/>
          <p:cNvSpPr>
            <a:spLocks noGrp="1"/>
          </p:cNvSpPr>
          <p:nvPr>
            <p:ph type="body" sz="half" idx="17"/>
          </p:nvPr>
        </p:nvSpPr>
        <p:spPr>
          <a:xfrm>
            <a:off x="7966572" y="2768110"/>
            <a:ext cx="3300984" cy="3023089"/>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düzenlemek için tıklayın</a:t>
            </a:r>
          </a:p>
        </p:txBody>
      </p:sp>
      <p:sp>
        <p:nvSpPr>
          <p:cNvPr id="3" name="Tarih Yer Tutucusu 2"/>
          <p:cNvSpPr>
            <a:spLocks noGrp="1"/>
          </p:cNvSpPr>
          <p:nvPr>
            <p:ph type="dt" sz="half" idx="10"/>
          </p:nvPr>
        </p:nvSpPr>
        <p:spPr/>
        <p:txBody>
          <a:bodyPr rtlCol="0"/>
          <a:lstStyle/>
          <a:p>
            <a:pPr rtl="0"/>
            <a:fld id="{238E63A0-0493-4EA0-952F-6F42371C4CCC}" type="datetime1">
              <a:rPr lang="tr-TR" smtClean="0"/>
              <a:t>18.12.2020</a:t>
            </a:fld>
            <a:endParaRPr lang="en-US" dirty="0"/>
          </a:p>
        </p:txBody>
      </p:sp>
      <p:sp>
        <p:nvSpPr>
          <p:cNvPr id="4" name="Alt Bilgi Yer Tutucusu 3"/>
          <p:cNvSpPr>
            <a:spLocks noGrp="1"/>
          </p:cNvSpPr>
          <p:nvPr>
            <p:ph type="ftr" sz="quarter" idx="11"/>
          </p:nvPr>
        </p:nvSpPr>
        <p:spPr/>
        <p:txBody>
          <a:bodyPr rtlCol="0"/>
          <a:lstStyle/>
          <a:p>
            <a:pPr rtl="0"/>
            <a:endParaRPr lang="en-US" dirty="0"/>
          </a:p>
        </p:txBody>
      </p:sp>
      <p:sp>
        <p:nvSpPr>
          <p:cNvPr id="5" name="Slayt Numarası Yer Tutucusu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387406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2" name="Resim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Resim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Resim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Başlık 1"/>
          <p:cNvSpPr>
            <a:spLocks noGrp="1"/>
          </p:cNvSpPr>
          <p:nvPr>
            <p:ph type="title"/>
          </p:nvPr>
        </p:nvSpPr>
        <p:spPr>
          <a:xfrm>
            <a:off x="913794" y="609600"/>
            <a:ext cx="10353763" cy="970450"/>
          </a:xfrm>
        </p:spPr>
        <p:txBody>
          <a:bodyPr rtlCol="0"/>
          <a:lstStyle/>
          <a:p>
            <a:pPr rtl="0"/>
            <a:r>
              <a:rPr lang="tr-TR"/>
              <a:t>Asıl başlık stilini düzenlemek için tıklayın</a:t>
            </a:r>
            <a:endParaRPr lang="en-US" dirty="0"/>
          </a:p>
        </p:txBody>
      </p:sp>
      <p:sp>
        <p:nvSpPr>
          <p:cNvPr id="19" name="Metin Yer Tutucusu 2"/>
          <p:cNvSpPr>
            <a:spLocks noGrp="1"/>
          </p:cNvSpPr>
          <p:nvPr>
            <p:ph type="body" idx="1"/>
          </p:nvPr>
        </p:nvSpPr>
        <p:spPr>
          <a:xfrm>
            <a:off x="913795" y="3904106"/>
            <a:ext cx="3300984" cy="576262"/>
          </a:xfrm>
        </p:spPr>
        <p:txBody>
          <a:bodyPr rtlCol="0" anchor="b">
            <a:noAutofit/>
          </a:bodyPr>
          <a:lstStyle>
            <a:lvl1pPr marL="0" indent="0" algn="ctr">
              <a:buNone/>
              <a:defRPr sz="17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düzenlemek için tıklayın</a:t>
            </a:r>
          </a:p>
        </p:txBody>
      </p:sp>
      <p:sp>
        <p:nvSpPr>
          <p:cNvPr id="20" name="Resim Yer Tutucusu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TR"/>
              <a:t>Resim eklemek için simgeye tıklayın</a:t>
            </a:r>
            <a:endParaRPr lang="en-US" dirty="0"/>
          </a:p>
        </p:txBody>
      </p:sp>
      <p:sp>
        <p:nvSpPr>
          <p:cNvPr id="21" name="Metin Yer Tutucusu 3"/>
          <p:cNvSpPr>
            <a:spLocks noGrp="1"/>
          </p:cNvSpPr>
          <p:nvPr>
            <p:ph type="body" sz="half" idx="18"/>
          </p:nvPr>
        </p:nvSpPr>
        <p:spPr>
          <a:xfrm>
            <a:off x="913795" y="4572443"/>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düzenlemek için tıklayın</a:t>
            </a:r>
          </a:p>
        </p:txBody>
      </p:sp>
      <p:sp>
        <p:nvSpPr>
          <p:cNvPr id="22" name="Metin Yer Tutucusu 4"/>
          <p:cNvSpPr>
            <a:spLocks noGrp="1"/>
          </p:cNvSpPr>
          <p:nvPr>
            <p:ph type="body" sz="quarter" idx="3"/>
          </p:nvPr>
        </p:nvSpPr>
        <p:spPr>
          <a:xfrm>
            <a:off x="4442788" y="3904106"/>
            <a:ext cx="3300984" cy="576262"/>
          </a:xfrm>
        </p:spPr>
        <p:txBody>
          <a:bodyPr rtlCol="0" anchor="b">
            <a:noAutofit/>
          </a:bodyPr>
          <a:lstStyle>
            <a:lvl1pPr marL="0" indent="0" algn="ctr">
              <a:buNone/>
              <a:defRPr sz="17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düzenlemek için tıklayın</a:t>
            </a:r>
          </a:p>
        </p:txBody>
      </p:sp>
      <p:sp>
        <p:nvSpPr>
          <p:cNvPr id="23" name="Resim Yer Tutucusu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TR"/>
              <a:t>Resim eklemek için simgeye tıklayın</a:t>
            </a:r>
            <a:endParaRPr lang="en-US" dirty="0"/>
          </a:p>
        </p:txBody>
      </p:sp>
      <p:sp>
        <p:nvSpPr>
          <p:cNvPr id="24" name="Metin Yer Tutucusu 3"/>
          <p:cNvSpPr>
            <a:spLocks noGrp="1"/>
          </p:cNvSpPr>
          <p:nvPr>
            <p:ph type="body" sz="half" idx="19"/>
          </p:nvPr>
        </p:nvSpPr>
        <p:spPr>
          <a:xfrm>
            <a:off x="4441435"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düzenlemek için tıklayın</a:t>
            </a:r>
          </a:p>
        </p:txBody>
      </p:sp>
      <p:sp>
        <p:nvSpPr>
          <p:cNvPr id="25" name="Metin Yer Tutucusu 4"/>
          <p:cNvSpPr>
            <a:spLocks noGrp="1"/>
          </p:cNvSpPr>
          <p:nvPr>
            <p:ph type="body" sz="quarter" idx="13"/>
          </p:nvPr>
        </p:nvSpPr>
        <p:spPr>
          <a:xfrm>
            <a:off x="7966697" y="3904106"/>
            <a:ext cx="3300984" cy="576262"/>
          </a:xfrm>
        </p:spPr>
        <p:txBody>
          <a:bodyPr rtlCol="0" anchor="b">
            <a:noAutofit/>
          </a:bodyPr>
          <a:lstStyle>
            <a:lvl1pPr marL="0" indent="0" algn="ctr">
              <a:buNone/>
              <a:defRPr sz="17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a:t>Asıl metin stillerini düzenlemek için tıklayın</a:t>
            </a:r>
          </a:p>
        </p:txBody>
      </p:sp>
      <p:sp>
        <p:nvSpPr>
          <p:cNvPr id="26" name="Resim Yer Tutucusu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TR"/>
              <a:t>Resim eklemek için simgeye tıklayın</a:t>
            </a:r>
            <a:endParaRPr lang="en-US" dirty="0"/>
          </a:p>
        </p:txBody>
      </p:sp>
      <p:sp>
        <p:nvSpPr>
          <p:cNvPr id="27" name="Metin Yer Tutucusu 3"/>
          <p:cNvSpPr>
            <a:spLocks noGrp="1"/>
          </p:cNvSpPr>
          <p:nvPr>
            <p:ph type="body" sz="half" idx="20"/>
          </p:nvPr>
        </p:nvSpPr>
        <p:spPr>
          <a:xfrm>
            <a:off x="7966572"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TR"/>
              <a:t>Asıl metin stillerini düzenlemek için tıklayın</a:t>
            </a:r>
          </a:p>
        </p:txBody>
      </p:sp>
      <p:sp>
        <p:nvSpPr>
          <p:cNvPr id="3" name="Tarih Yer Tutucusu 2"/>
          <p:cNvSpPr>
            <a:spLocks noGrp="1"/>
          </p:cNvSpPr>
          <p:nvPr>
            <p:ph type="dt" sz="half" idx="10"/>
          </p:nvPr>
        </p:nvSpPr>
        <p:spPr/>
        <p:txBody>
          <a:bodyPr rtlCol="0"/>
          <a:lstStyle/>
          <a:p>
            <a:pPr rtl="0"/>
            <a:fld id="{AE9C8956-94D1-4BBA-9B52-660CBA29D8DC}" type="datetime1">
              <a:rPr lang="tr-TR" smtClean="0"/>
              <a:t>18.12.2020</a:t>
            </a:fld>
            <a:endParaRPr lang="en-US" dirty="0"/>
          </a:p>
        </p:txBody>
      </p:sp>
      <p:sp>
        <p:nvSpPr>
          <p:cNvPr id="4" name="Alt Bilgi Yer Tutucusu 3"/>
          <p:cNvSpPr>
            <a:spLocks noGrp="1"/>
          </p:cNvSpPr>
          <p:nvPr>
            <p:ph type="ftr" sz="quarter" idx="11"/>
          </p:nvPr>
        </p:nvSpPr>
        <p:spPr/>
        <p:txBody>
          <a:bodyPr rtlCol="0"/>
          <a:lstStyle/>
          <a:p>
            <a:pPr rtl="0"/>
            <a:endParaRPr lang="en-US" dirty="0"/>
          </a:p>
        </p:txBody>
      </p:sp>
      <p:sp>
        <p:nvSpPr>
          <p:cNvPr id="5" name="Slayt Numarası Yer Tutucusu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462302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stilini düzenlemek için tıklayın</a:t>
            </a:r>
            <a:endParaRPr lang="en-US" dirty="0"/>
          </a:p>
        </p:txBody>
      </p:sp>
      <p:sp>
        <p:nvSpPr>
          <p:cNvPr id="3" name="Dikey Metin Yer Tutucusu 2"/>
          <p:cNvSpPr>
            <a:spLocks noGrp="1"/>
          </p:cNvSpPr>
          <p:nvPr>
            <p:ph type="body" orient="vert" idx="1"/>
          </p:nvPr>
        </p:nvSpPr>
        <p:spPr/>
        <p:txBody>
          <a:bodyPr vert="eaVert" rtlCol="0" anchor="t"/>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endParaRPr lang="en-US" dirty="0"/>
          </a:p>
        </p:txBody>
      </p:sp>
      <p:sp>
        <p:nvSpPr>
          <p:cNvPr id="4" name="Tarih Yer Tutucusu 3"/>
          <p:cNvSpPr>
            <a:spLocks noGrp="1"/>
          </p:cNvSpPr>
          <p:nvPr>
            <p:ph type="dt" sz="half" idx="10"/>
          </p:nvPr>
        </p:nvSpPr>
        <p:spPr/>
        <p:txBody>
          <a:bodyPr rtlCol="0"/>
          <a:lstStyle/>
          <a:p>
            <a:pPr rtl="0"/>
            <a:fld id="{67594279-87DC-42EA-AB16-DACAD195CAA1}" type="datetime1">
              <a:rPr lang="tr-TR" smtClean="0"/>
              <a:t>18.12.2020</a:t>
            </a:fld>
            <a:endParaRPr lang="en-US" dirty="0"/>
          </a:p>
        </p:txBody>
      </p:sp>
      <p:sp>
        <p:nvSpPr>
          <p:cNvPr id="5" name="Alt Bilgi Yer Tutucusu 4"/>
          <p:cNvSpPr>
            <a:spLocks noGrp="1"/>
          </p:cNvSpPr>
          <p:nvPr>
            <p:ph type="ftr" sz="quarter" idx="11"/>
          </p:nvPr>
        </p:nvSpPr>
        <p:spPr/>
        <p:txBody>
          <a:bodyPr rtlCol="0"/>
          <a:lstStyle/>
          <a:p>
            <a:pPr rtl="0"/>
            <a:endParaRPr lang="en-US" dirty="0"/>
          </a:p>
        </p:txBody>
      </p:sp>
      <p:sp>
        <p:nvSpPr>
          <p:cNvPr id="6" name="Slayt Numarası Yer Tutucusu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094158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983068" y="609599"/>
            <a:ext cx="2284487" cy="5181601"/>
          </a:xfrm>
        </p:spPr>
        <p:txBody>
          <a:bodyPr vert="eaVert" rtlCol="0"/>
          <a:lstStyle>
            <a:lvl1pPr algn="l">
              <a:defRPr/>
            </a:lvl1pPr>
          </a:lstStyle>
          <a:p>
            <a:pPr rtl="0"/>
            <a:r>
              <a:rPr lang="tr-TR"/>
              <a:t>Asıl başlık stilini düzenlemek için tıklayın</a:t>
            </a:r>
            <a:endParaRPr lang="en-US" dirty="0"/>
          </a:p>
        </p:txBody>
      </p:sp>
      <p:sp>
        <p:nvSpPr>
          <p:cNvPr id="3" name="Dikey Metin Yer Tutucusu 2"/>
          <p:cNvSpPr>
            <a:spLocks noGrp="1"/>
          </p:cNvSpPr>
          <p:nvPr>
            <p:ph type="body" orient="vert" idx="1"/>
          </p:nvPr>
        </p:nvSpPr>
        <p:spPr>
          <a:xfrm>
            <a:off x="913796" y="609599"/>
            <a:ext cx="7916872" cy="5181601"/>
          </a:xfrm>
        </p:spPr>
        <p:txBody>
          <a:bodyPr vert="eaVert" rtlCol="0" anchor="t"/>
          <a:lstStyle/>
          <a:p>
            <a:pPr lvl="0" rtl="0"/>
            <a:r>
              <a:rPr lang="tr-TR"/>
              <a:t>Asıl metin stillerini düzenlemek için tıklayın</a:t>
            </a:r>
          </a:p>
          <a:p>
            <a:pPr lvl="1" rtl="0"/>
            <a:r>
              <a:rPr lang="tr-TR"/>
              <a:t>İkinci düzey</a:t>
            </a:r>
          </a:p>
          <a:p>
            <a:pPr lvl="2" rtl="0"/>
            <a:r>
              <a:rPr lang="tr-TR"/>
              <a:t>Üçüncü düzey</a:t>
            </a:r>
          </a:p>
          <a:p>
            <a:pPr lvl="3" rtl="0"/>
            <a:r>
              <a:rPr lang="tr-TR"/>
              <a:t>Dördüncü düzey</a:t>
            </a:r>
          </a:p>
          <a:p>
            <a:pPr lvl="4" rtl="0"/>
            <a:r>
              <a:rPr lang="tr-TR"/>
              <a:t>Beşinci düzey</a:t>
            </a:r>
            <a:endParaRPr lang="en-US" dirty="0"/>
          </a:p>
        </p:txBody>
      </p:sp>
      <p:sp>
        <p:nvSpPr>
          <p:cNvPr id="4" name="Tarih Yer Tutucusu 3"/>
          <p:cNvSpPr>
            <a:spLocks noGrp="1"/>
          </p:cNvSpPr>
          <p:nvPr>
            <p:ph type="dt" sz="half" idx="10"/>
          </p:nvPr>
        </p:nvSpPr>
        <p:spPr/>
        <p:txBody>
          <a:bodyPr rtlCol="0"/>
          <a:lstStyle/>
          <a:p>
            <a:pPr rtl="0"/>
            <a:fld id="{03FC7F80-B267-4500-A87A-452F8B026E67}" type="datetime1">
              <a:rPr lang="tr-TR" smtClean="0"/>
              <a:t>18.12.2020</a:t>
            </a:fld>
            <a:endParaRPr lang="en-US" dirty="0"/>
          </a:p>
        </p:txBody>
      </p:sp>
      <p:sp>
        <p:nvSpPr>
          <p:cNvPr id="5" name="Alt Bilgi Yer Tutucusu 4"/>
          <p:cNvSpPr>
            <a:spLocks noGrp="1"/>
          </p:cNvSpPr>
          <p:nvPr>
            <p:ph type="ftr" sz="quarter" idx="11"/>
          </p:nvPr>
        </p:nvSpPr>
        <p:spPr/>
        <p:txBody>
          <a:bodyPr rtlCol="0"/>
          <a:lstStyle/>
          <a:p>
            <a:pPr rtl="0"/>
            <a:endParaRPr lang="en-US" dirty="0"/>
          </a:p>
        </p:txBody>
      </p:sp>
      <p:sp>
        <p:nvSpPr>
          <p:cNvPr id="6" name="Slayt Numarası Yer Tutucusu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534527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5837A9-813A-4EBA-B537-396E5A2D46F3}"/>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259968E-4458-49BF-BECB-8A5C6371F4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C61756E3-CE9D-44D2-A3FF-72F21BEC311A}"/>
              </a:ext>
            </a:extLst>
          </p:cNvPr>
          <p:cNvSpPr>
            <a:spLocks noGrp="1"/>
          </p:cNvSpPr>
          <p:nvPr>
            <p:ph type="dt" sz="half" idx="10"/>
          </p:nvPr>
        </p:nvSpPr>
        <p:spPr/>
        <p:txBody>
          <a:bodyPr/>
          <a:lstStyle/>
          <a:p>
            <a:pPr rtl="0"/>
            <a:fld id="{EA494F0B-4310-4D74-B4C1-A25B3C35B41D}" type="datetime1">
              <a:rPr lang="tr-TR" smtClean="0"/>
              <a:t>18.12.2020</a:t>
            </a:fld>
            <a:endParaRPr lang="en-US" dirty="0"/>
          </a:p>
        </p:txBody>
      </p:sp>
      <p:sp>
        <p:nvSpPr>
          <p:cNvPr id="5" name="Alt Bilgi Yer Tutucusu 4">
            <a:extLst>
              <a:ext uri="{FF2B5EF4-FFF2-40B4-BE49-F238E27FC236}">
                <a16:creationId xmlns:a16="http://schemas.microsoft.com/office/drawing/2014/main" id="{CC120E35-C4CA-4C0C-A811-6C8B1DC9C359}"/>
              </a:ext>
            </a:extLst>
          </p:cNvPr>
          <p:cNvSpPr>
            <a:spLocks noGrp="1"/>
          </p:cNvSpPr>
          <p:nvPr>
            <p:ph type="ftr" sz="quarter" idx="11"/>
          </p:nvPr>
        </p:nvSpPr>
        <p:spPr/>
        <p:txBody>
          <a:bodyPr/>
          <a:lstStyle/>
          <a:p>
            <a:pPr rtl="0"/>
            <a:endParaRPr lang="en-US" dirty="0"/>
          </a:p>
        </p:txBody>
      </p:sp>
      <p:sp>
        <p:nvSpPr>
          <p:cNvPr id="6" name="Slayt Numarası Yer Tutucusu 5">
            <a:extLst>
              <a:ext uri="{FF2B5EF4-FFF2-40B4-BE49-F238E27FC236}">
                <a16:creationId xmlns:a16="http://schemas.microsoft.com/office/drawing/2014/main" id="{B22899F9-7D07-4682-8805-8DDEF50C30CA}"/>
              </a:ext>
            </a:extLst>
          </p:cNvPr>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29053355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5699BF-98D8-4AE6-9E40-31FE62F3165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32B011F-F078-4931-810C-9B20BCC5AA2E}"/>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4531319-5311-402B-B61D-C655E7439A67}"/>
              </a:ext>
            </a:extLst>
          </p:cNvPr>
          <p:cNvSpPr>
            <a:spLocks noGrp="1"/>
          </p:cNvSpPr>
          <p:nvPr>
            <p:ph type="dt" sz="half" idx="10"/>
          </p:nvPr>
        </p:nvSpPr>
        <p:spPr/>
        <p:txBody>
          <a:bodyPr/>
          <a:lstStyle/>
          <a:p>
            <a:pPr rtl="0"/>
            <a:fld id="{4FC23867-5BAA-49C6-9118-C8BA5EA07C47}" type="datetime1">
              <a:rPr lang="tr-TR" smtClean="0"/>
              <a:t>18.12.2020</a:t>
            </a:fld>
            <a:endParaRPr lang="en-US" dirty="0"/>
          </a:p>
        </p:txBody>
      </p:sp>
      <p:sp>
        <p:nvSpPr>
          <p:cNvPr id="5" name="Alt Bilgi Yer Tutucusu 4">
            <a:extLst>
              <a:ext uri="{FF2B5EF4-FFF2-40B4-BE49-F238E27FC236}">
                <a16:creationId xmlns:a16="http://schemas.microsoft.com/office/drawing/2014/main" id="{20227792-6D5E-4A22-ACC9-9075465DB370}"/>
              </a:ext>
            </a:extLst>
          </p:cNvPr>
          <p:cNvSpPr>
            <a:spLocks noGrp="1"/>
          </p:cNvSpPr>
          <p:nvPr>
            <p:ph type="ftr" sz="quarter" idx="11"/>
          </p:nvPr>
        </p:nvSpPr>
        <p:spPr/>
        <p:txBody>
          <a:bodyPr/>
          <a:lstStyle/>
          <a:p>
            <a:pPr rtl="0"/>
            <a:endParaRPr lang="en-US" dirty="0"/>
          </a:p>
        </p:txBody>
      </p:sp>
      <p:sp>
        <p:nvSpPr>
          <p:cNvPr id="6" name="Slayt Numarası Yer Tutucusu 5">
            <a:extLst>
              <a:ext uri="{FF2B5EF4-FFF2-40B4-BE49-F238E27FC236}">
                <a16:creationId xmlns:a16="http://schemas.microsoft.com/office/drawing/2014/main" id="{AF5347D9-6CFD-407D-B0F0-960EB2A3CA45}"/>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92713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0D413A-1955-44DE-9569-310F4A1F52E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CDE667A2-3E4D-42E8-A132-AE5467F56E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03BB360-9A14-48CB-B43F-6EAFBBC78E90}"/>
              </a:ext>
            </a:extLst>
          </p:cNvPr>
          <p:cNvSpPr>
            <a:spLocks noGrp="1"/>
          </p:cNvSpPr>
          <p:nvPr>
            <p:ph type="dt" sz="half" idx="10"/>
          </p:nvPr>
        </p:nvSpPr>
        <p:spPr/>
        <p:txBody>
          <a:bodyPr/>
          <a:lstStyle/>
          <a:p>
            <a:pPr rtl="0"/>
            <a:fld id="{D5CC002A-5637-417E-9D1D-6947E43A399E}" type="datetime1">
              <a:rPr lang="tr-TR" smtClean="0"/>
              <a:t>18.12.2020</a:t>
            </a:fld>
            <a:endParaRPr lang="en-US" dirty="0"/>
          </a:p>
        </p:txBody>
      </p:sp>
      <p:sp>
        <p:nvSpPr>
          <p:cNvPr id="5" name="Alt Bilgi Yer Tutucusu 4">
            <a:extLst>
              <a:ext uri="{FF2B5EF4-FFF2-40B4-BE49-F238E27FC236}">
                <a16:creationId xmlns:a16="http://schemas.microsoft.com/office/drawing/2014/main" id="{7750380D-08A6-4AA8-B47D-F39D2701BEE9}"/>
              </a:ext>
            </a:extLst>
          </p:cNvPr>
          <p:cNvSpPr>
            <a:spLocks noGrp="1"/>
          </p:cNvSpPr>
          <p:nvPr>
            <p:ph type="ftr" sz="quarter" idx="11"/>
          </p:nvPr>
        </p:nvSpPr>
        <p:spPr/>
        <p:txBody>
          <a:bodyPr/>
          <a:lstStyle/>
          <a:p>
            <a:pPr rtl="0"/>
            <a:endParaRPr lang="en-US" dirty="0"/>
          </a:p>
        </p:txBody>
      </p:sp>
      <p:sp>
        <p:nvSpPr>
          <p:cNvPr id="6" name="Slayt Numarası Yer Tutucusu 5">
            <a:extLst>
              <a:ext uri="{FF2B5EF4-FFF2-40B4-BE49-F238E27FC236}">
                <a16:creationId xmlns:a16="http://schemas.microsoft.com/office/drawing/2014/main" id="{62E11BCE-E280-4320-9EEC-70939C2BB875}"/>
              </a:ext>
            </a:extLst>
          </p:cNvPr>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3449659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48C9CE-FB5C-48A8-8728-1F25DB7339B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EED520A-5340-494C-A6C3-8693B9D5263D}"/>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72CFE7A3-7B11-4EA1-AA48-B2BEC58EB28E}"/>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7AEBEE4-4B65-49A3-A32F-834BA6E4BBF4}"/>
              </a:ext>
            </a:extLst>
          </p:cNvPr>
          <p:cNvSpPr>
            <a:spLocks noGrp="1"/>
          </p:cNvSpPr>
          <p:nvPr>
            <p:ph type="dt" sz="half" idx="10"/>
          </p:nvPr>
        </p:nvSpPr>
        <p:spPr/>
        <p:txBody>
          <a:bodyPr/>
          <a:lstStyle/>
          <a:p>
            <a:pPr rtl="0"/>
            <a:fld id="{3372D73B-2964-46AC-9338-2AE4FA219D1C}" type="datetime1">
              <a:rPr lang="tr-TR" smtClean="0"/>
              <a:t>18.12.2020</a:t>
            </a:fld>
            <a:endParaRPr lang="en-US" dirty="0"/>
          </a:p>
        </p:txBody>
      </p:sp>
      <p:sp>
        <p:nvSpPr>
          <p:cNvPr id="6" name="Alt Bilgi Yer Tutucusu 5">
            <a:extLst>
              <a:ext uri="{FF2B5EF4-FFF2-40B4-BE49-F238E27FC236}">
                <a16:creationId xmlns:a16="http://schemas.microsoft.com/office/drawing/2014/main" id="{6BA9764C-1685-4C63-BA7D-6955DBD6CA64}"/>
              </a:ext>
            </a:extLst>
          </p:cNvPr>
          <p:cNvSpPr>
            <a:spLocks noGrp="1"/>
          </p:cNvSpPr>
          <p:nvPr>
            <p:ph type="ftr" sz="quarter" idx="11"/>
          </p:nvPr>
        </p:nvSpPr>
        <p:spPr/>
        <p:txBody>
          <a:bodyPr/>
          <a:lstStyle/>
          <a:p>
            <a:pPr rtl="0"/>
            <a:endParaRPr lang="en-US" dirty="0"/>
          </a:p>
        </p:txBody>
      </p:sp>
      <p:sp>
        <p:nvSpPr>
          <p:cNvPr id="7" name="Slayt Numarası Yer Tutucusu 6">
            <a:extLst>
              <a:ext uri="{FF2B5EF4-FFF2-40B4-BE49-F238E27FC236}">
                <a16:creationId xmlns:a16="http://schemas.microsoft.com/office/drawing/2014/main" id="{B2901104-F199-4B3E-8AAF-D90596AC1D6C}"/>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772857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8356DB-F85B-43C4-ACD3-07B434EF5339}"/>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012AB96-22E9-4E15-8143-9E4FB55C97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3451F45-64BA-4520-A523-F1CCBCBE875B}"/>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004D42BA-C8EF-4B71-BB7C-005CC57D47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7A89BB8-3FFA-4F2B-B339-DF2BB286DBA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56882E9-695B-4BA5-972E-1A728FE34391}"/>
              </a:ext>
            </a:extLst>
          </p:cNvPr>
          <p:cNvSpPr>
            <a:spLocks noGrp="1"/>
          </p:cNvSpPr>
          <p:nvPr>
            <p:ph type="dt" sz="half" idx="10"/>
          </p:nvPr>
        </p:nvSpPr>
        <p:spPr/>
        <p:txBody>
          <a:bodyPr/>
          <a:lstStyle/>
          <a:p>
            <a:pPr rtl="0"/>
            <a:fld id="{76755016-64D7-46E3-B4B2-826F86279EA8}" type="datetime1">
              <a:rPr lang="tr-TR" smtClean="0"/>
              <a:t>18.12.2020</a:t>
            </a:fld>
            <a:endParaRPr lang="en-US" dirty="0"/>
          </a:p>
        </p:txBody>
      </p:sp>
      <p:sp>
        <p:nvSpPr>
          <p:cNvPr id="8" name="Alt Bilgi Yer Tutucusu 7">
            <a:extLst>
              <a:ext uri="{FF2B5EF4-FFF2-40B4-BE49-F238E27FC236}">
                <a16:creationId xmlns:a16="http://schemas.microsoft.com/office/drawing/2014/main" id="{22BA9D93-368A-4347-820D-33ACFD16A788}"/>
              </a:ext>
            </a:extLst>
          </p:cNvPr>
          <p:cNvSpPr>
            <a:spLocks noGrp="1"/>
          </p:cNvSpPr>
          <p:nvPr>
            <p:ph type="ftr" sz="quarter" idx="11"/>
          </p:nvPr>
        </p:nvSpPr>
        <p:spPr/>
        <p:txBody>
          <a:bodyPr/>
          <a:lstStyle/>
          <a:p>
            <a:pPr rtl="0"/>
            <a:endParaRPr lang="en-US" dirty="0"/>
          </a:p>
        </p:txBody>
      </p:sp>
      <p:sp>
        <p:nvSpPr>
          <p:cNvPr id="9" name="Slayt Numarası Yer Tutucusu 8">
            <a:extLst>
              <a:ext uri="{FF2B5EF4-FFF2-40B4-BE49-F238E27FC236}">
                <a16:creationId xmlns:a16="http://schemas.microsoft.com/office/drawing/2014/main" id="{ECB41661-85F7-44B6-A8F0-72F55FA4403B}"/>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856238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11D5F1-FD15-409E-8ADC-620588D5C39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B15901BA-5A7A-4774-AC23-C083F9A80373}"/>
              </a:ext>
            </a:extLst>
          </p:cNvPr>
          <p:cNvSpPr>
            <a:spLocks noGrp="1"/>
          </p:cNvSpPr>
          <p:nvPr>
            <p:ph type="dt" sz="half" idx="10"/>
          </p:nvPr>
        </p:nvSpPr>
        <p:spPr/>
        <p:txBody>
          <a:bodyPr/>
          <a:lstStyle/>
          <a:p>
            <a:pPr rtl="0"/>
            <a:fld id="{EE4B7DA0-A2BB-44D6-A136-E16900994766}" type="datetime1">
              <a:rPr lang="tr-TR" smtClean="0"/>
              <a:t>18.12.2020</a:t>
            </a:fld>
            <a:endParaRPr lang="en-US" dirty="0"/>
          </a:p>
        </p:txBody>
      </p:sp>
      <p:sp>
        <p:nvSpPr>
          <p:cNvPr id="4" name="Alt Bilgi Yer Tutucusu 3">
            <a:extLst>
              <a:ext uri="{FF2B5EF4-FFF2-40B4-BE49-F238E27FC236}">
                <a16:creationId xmlns:a16="http://schemas.microsoft.com/office/drawing/2014/main" id="{F89FC538-B391-4584-B91C-94237F57E05D}"/>
              </a:ext>
            </a:extLst>
          </p:cNvPr>
          <p:cNvSpPr>
            <a:spLocks noGrp="1"/>
          </p:cNvSpPr>
          <p:nvPr>
            <p:ph type="ftr" sz="quarter" idx="11"/>
          </p:nvPr>
        </p:nvSpPr>
        <p:spPr/>
        <p:txBody>
          <a:bodyPr/>
          <a:lstStyle/>
          <a:p>
            <a:pPr rtl="0"/>
            <a:endParaRPr lang="en-US" dirty="0"/>
          </a:p>
        </p:txBody>
      </p:sp>
      <p:sp>
        <p:nvSpPr>
          <p:cNvPr id="5" name="Slayt Numarası Yer Tutucusu 4">
            <a:extLst>
              <a:ext uri="{FF2B5EF4-FFF2-40B4-BE49-F238E27FC236}">
                <a16:creationId xmlns:a16="http://schemas.microsoft.com/office/drawing/2014/main" id="{60907A10-F5D1-4B3A-BCA9-0E5B7DD30FCF}"/>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0453800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640BE2A-D3B3-4AC6-9AA4-3D9054DBE18B}"/>
              </a:ext>
            </a:extLst>
          </p:cNvPr>
          <p:cNvSpPr>
            <a:spLocks noGrp="1"/>
          </p:cNvSpPr>
          <p:nvPr>
            <p:ph type="dt" sz="half" idx="10"/>
          </p:nvPr>
        </p:nvSpPr>
        <p:spPr/>
        <p:txBody>
          <a:bodyPr/>
          <a:lstStyle/>
          <a:p>
            <a:pPr rtl="0"/>
            <a:fld id="{DBFD3113-F805-4D12-8E00-12FFDEA7FD3E}" type="datetime1">
              <a:rPr lang="tr-TR" smtClean="0"/>
              <a:t>18.12.2020</a:t>
            </a:fld>
            <a:endParaRPr lang="en-US" dirty="0"/>
          </a:p>
        </p:txBody>
      </p:sp>
      <p:sp>
        <p:nvSpPr>
          <p:cNvPr id="3" name="Alt Bilgi Yer Tutucusu 2">
            <a:extLst>
              <a:ext uri="{FF2B5EF4-FFF2-40B4-BE49-F238E27FC236}">
                <a16:creationId xmlns:a16="http://schemas.microsoft.com/office/drawing/2014/main" id="{94A73750-EB40-415C-AA8C-D8EDF9CC2CA9}"/>
              </a:ext>
            </a:extLst>
          </p:cNvPr>
          <p:cNvSpPr>
            <a:spLocks noGrp="1"/>
          </p:cNvSpPr>
          <p:nvPr>
            <p:ph type="ftr" sz="quarter" idx="11"/>
          </p:nvPr>
        </p:nvSpPr>
        <p:spPr/>
        <p:txBody>
          <a:bodyPr/>
          <a:lstStyle/>
          <a:p>
            <a:pPr rtl="0"/>
            <a:endParaRPr lang="en-US" dirty="0"/>
          </a:p>
        </p:txBody>
      </p:sp>
      <p:sp>
        <p:nvSpPr>
          <p:cNvPr id="4" name="Slayt Numarası Yer Tutucusu 3">
            <a:extLst>
              <a:ext uri="{FF2B5EF4-FFF2-40B4-BE49-F238E27FC236}">
                <a16:creationId xmlns:a16="http://schemas.microsoft.com/office/drawing/2014/main" id="{909312BD-6F45-4BE9-898E-F56EB58C84FE}"/>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814278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5D5B66-E8FB-4E33-8149-D1ADE8C9AAC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FEFD723-4A07-4C75-8046-E7F0EADAA8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19ED0CA-5B3B-4A50-BF7F-3A124848C0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AD7C4F8-DCA8-4897-AFE8-4A77A9A48029}"/>
              </a:ext>
            </a:extLst>
          </p:cNvPr>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Alt Bilgi Yer Tutucusu 5">
            <a:extLst>
              <a:ext uri="{FF2B5EF4-FFF2-40B4-BE49-F238E27FC236}">
                <a16:creationId xmlns:a16="http://schemas.microsoft.com/office/drawing/2014/main" id="{A1499A69-9E46-40AE-8F62-ADBD958DDFA4}"/>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DC8BEB3B-3D9D-4594-A6F1-2AD69ABC7993}"/>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612419174"/>
      </p:ext>
    </p:extLst>
  </p:cSld>
  <p:clrMapOvr>
    <a:masterClrMapping/>
  </p:clrMapOvr>
  <p:hf sldNum="0"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9F0161-3EFD-4AAF-9E17-B22EDFB598A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BAB3A540-E7CA-4485-90E9-E091E1DE39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295AB979-E6A3-4FCA-ADE4-FE2CE4D2BF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0A4B564-15EA-463F-90A7-AE67D7B9EE86}"/>
              </a:ext>
            </a:extLst>
          </p:cNvPr>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Alt Bilgi Yer Tutucusu 5">
            <a:extLst>
              <a:ext uri="{FF2B5EF4-FFF2-40B4-BE49-F238E27FC236}">
                <a16:creationId xmlns:a16="http://schemas.microsoft.com/office/drawing/2014/main" id="{D9A79B28-F011-4646-BCCC-0BB68F00B0C3}"/>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6D1B694C-4283-4F72-AA64-CCC9FCA53B41}"/>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097382947"/>
      </p:ext>
    </p:extLst>
  </p:cSld>
  <p:clrMapOvr>
    <a:masterClrMapping/>
  </p:clrMapOvr>
  <p:hf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3265650-BDB0-4D7E-BF52-93603C47895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02524A2-CB4C-4E5F-871D-B9AA606A0DB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D567701-09A1-4586-A74E-44F7B553332F}"/>
              </a:ext>
            </a:extLst>
          </p:cNvPr>
          <p:cNvSpPr>
            <a:spLocks noGrp="1"/>
          </p:cNvSpPr>
          <p:nvPr>
            <p:ph type="dt" sz="half" idx="10"/>
          </p:nvPr>
        </p:nvSpPr>
        <p:spPr/>
        <p:txBody>
          <a:bodyPr/>
          <a:lstStyle/>
          <a:p>
            <a:pPr rtl="0"/>
            <a:fld id="{67594279-87DC-42EA-AB16-DACAD195CAA1}" type="datetime1">
              <a:rPr lang="tr-TR" smtClean="0"/>
              <a:t>18.12.2020</a:t>
            </a:fld>
            <a:endParaRPr lang="en-US" dirty="0"/>
          </a:p>
        </p:txBody>
      </p:sp>
      <p:sp>
        <p:nvSpPr>
          <p:cNvPr id="5" name="Alt Bilgi Yer Tutucusu 4">
            <a:extLst>
              <a:ext uri="{FF2B5EF4-FFF2-40B4-BE49-F238E27FC236}">
                <a16:creationId xmlns:a16="http://schemas.microsoft.com/office/drawing/2014/main" id="{A7FDDB29-4AC7-4143-8CB5-FB6BB456F6C4}"/>
              </a:ext>
            </a:extLst>
          </p:cNvPr>
          <p:cNvSpPr>
            <a:spLocks noGrp="1"/>
          </p:cNvSpPr>
          <p:nvPr>
            <p:ph type="ftr" sz="quarter" idx="11"/>
          </p:nvPr>
        </p:nvSpPr>
        <p:spPr/>
        <p:txBody>
          <a:bodyPr/>
          <a:lstStyle/>
          <a:p>
            <a:pPr rtl="0"/>
            <a:endParaRPr lang="en-US" dirty="0"/>
          </a:p>
        </p:txBody>
      </p:sp>
      <p:sp>
        <p:nvSpPr>
          <p:cNvPr id="6" name="Slayt Numarası Yer Tutucusu 5">
            <a:extLst>
              <a:ext uri="{FF2B5EF4-FFF2-40B4-BE49-F238E27FC236}">
                <a16:creationId xmlns:a16="http://schemas.microsoft.com/office/drawing/2014/main" id="{85B37128-0271-40F5-BF1C-CCCB109ED233}"/>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90000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5C62775F-52FC-4FC9-80B6-460D4DC8133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5DB8512-C705-474F-A2EB-70E31EDD7B6A}"/>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5EA56DD-F99E-413E-A22E-6DE24E14D6E1}"/>
              </a:ext>
            </a:extLst>
          </p:cNvPr>
          <p:cNvSpPr>
            <a:spLocks noGrp="1"/>
          </p:cNvSpPr>
          <p:nvPr>
            <p:ph type="dt" sz="half" idx="10"/>
          </p:nvPr>
        </p:nvSpPr>
        <p:spPr/>
        <p:txBody>
          <a:bodyPr/>
          <a:lstStyle/>
          <a:p>
            <a:pPr rtl="0"/>
            <a:fld id="{03FC7F80-B267-4500-A87A-452F8B026E67}" type="datetime1">
              <a:rPr lang="tr-TR" smtClean="0"/>
              <a:t>18.12.2020</a:t>
            </a:fld>
            <a:endParaRPr lang="en-US" dirty="0"/>
          </a:p>
        </p:txBody>
      </p:sp>
      <p:sp>
        <p:nvSpPr>
          <p:cNvPr id="5" name="Alt Bilgi Yer Tutucusu 4">
            <a:extLst>
              <a:ext uri="{FF2B5EF4-FFF2-40B4-BE49-F238E27FC236}">
                <a16:creationId xmlns:a16="http://schemas.microsoft.com/office/drawing/2014/main" id="{F8914034-E6CF-4CDC-AE10-C45FAE9AFB2C}"/>
              </a:ext>
            </a:extLst>
          </p:cNvPr>
          <p:cNvSpPr>
            <a:spLocks noGrp="1"/>
          </p:cNvSpPr>
          <p:nvPr>
            <p:ph type="ftr" sz="quarter" idx="11"/>
          </p:nvPr>
        </p:nvSpPr>
        <p:spPr/>
        <p:txBody>
          <a:bodyPr/>
          <a:lstStyle/>
          <a:p>
            <a:pPr rtl="0"/>
            <a:endParaRPr lang="en-US" dirty="0"/>
          </a:p>
        </p:txBody>
      </p:sp>
      <p:sp>
        <p:nvSpPr>
          <p:cNvPr id="6" name="Slayt Numarası Yer Tutucusu 5">
            <a:extLst>
              <a:ext uri="{FF2B5EF4-FFF2-40B4-BE49-F238E27FC236}">
                <a16:creationId xmlns:a16="http://schemas.microsoft.com/office/drawing/2014/main" id="{AC7CEF62-6259-4CD0-8B89-B3FD068601AE}"/>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702194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rtl="0"/>
            <a:fld id="{EA494F0B-4310-4D74-B4C1-A25B3C35B41D}"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31452626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4FC23867-5BAA-49C6-9118-C8BA5EA07C47}"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532939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D5CC002A-5637-417E-9D1D-6947E43A399E}"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20671962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3372D73B-2964-46AC-9338-2AE4FA219D1C}" type="datetime1">
              <a:rPr lang="tr-TR" smtClean="0"/>
              <a:t>18.12.2020</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6891475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913795" y="2912232"/>
            <a:ext cx="5107208" cy="287896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912232"/>
            <a:ext cx="5095357" cy="287896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76755016-64D7-46E3-B4B2-826F86279EA8}" type="datetime1">
              <a:rPr lang="tr-TR" smtClean="0"/>
              <a:t>18.12.2020</a:t>
            </a:fld>
            <a:endParaRPr lang="en-US" dirty="0"/>
          </a:p>
        </p:txBody>
      </p:sp>
      <p:sp>
        <p:nvSpPr>
          <p:cNvPr id="8" name="Footer Placeholder 7"/>
          <p:cNvSpPr>
            <a:spLocks noGrp="1"/>
          </p:cNvSpPr>
          <p:nvPr>
            <p:ph type="ftr" sz="quarter" idx="11"/>
          </p:nvPr>
        </p:nvSpPr>
        <p:spPr/>
        <p:txBody>
          <a:bodyPr/>
          <a:lstStyle/>
          <a:p>
            <a:pPr rtl="0"/>
            <a:endParaRPr lang="en-US" dirty="0"/>
          </a:p>
        </p:txBody>
      </p:sp>
      <p:sp>
        <p:nvSpPr>
          <p:cNvPr id="9" name="Slide Number Placeholder 8"/>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588202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EE4B7DA0-A2BB-44D6-A136-E16900994766}" type="datetime1">
              <a:rPr lang="tr-TR" smtClean="0"/>
              <a:t>18.12.2020</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157506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DBFD3113-F805-4D12-8E00-12FFDEA7FD3E}" type="datetime1">
              <a:rPr lang="tr-TR" smtClean="0"/>
              <a:t>18.12.2020</a:t>
            </a:fld>
            <a:endParaRPr lang="en-US" dirty="0"/>
          </a:p>
        </p:txBody>
      </p:sp>
      <p:sp>
        <p:nvSpPr>
          <p:cNvPr id="3" name="Footer Placeholder 2"/>
          <p:cNvSpPr>
            <a:spLocks noGrp="1"/>
          </p:cNvSpPr>
          <p:nvPr>
            <p:ph type="ftr" sz="quarter" idx="11"/>
          </p:nvPr>
        </p:nvSpPr>
        <p:spPr/>
        <p:txBody>
          <a:bodyPr/>
          <a:lstStyle/>
          <a:p>
            <a:pPr rtl="0"/>
            <a:endParaRPr lang="en-US" dirty="0"/>
          </a:p>
        </p:txBody>
      </p:sp>
      <p:sp>
        <p:nvSpPr>
          <p:cNvPr id="4" name="Slide Number Placeholder 3"/>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4582212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tr-TR"/>
              <a:t>Asıl başlık stilini düzenlemek için tıklayın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632708072"/>
      </p:ext>
    </p:extLst>
  </p:cSld>
  <p:clrMapOvr>
    <a:masterClrMapping/>
  </p:clrMapOvr>
  <p:hf sldNum="0"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87465317"/>
      </p:ext>
    </p:extLst>
  </p:cSld>
  <p:clrMapOvr>
    <a:masterClrMapping/>
  </p:clrMapOvr>
  <p:hf sldNum="0" hdr="0" ftr="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16458194"/>
      </p:ext>
    </p:extLst>
  </p:cSld>
  <p:clrMapOvr>
    <a:masterClrMapping/>
  </p:clrMapOvr>
  <p:hf sldNum="0" hdr="0" ftr="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B761A96E-76B5-405F-85BF-5EDA1A31F1B0}" type="datetime1">
              <a:rPr lang="tr-TR" smtClean="0"/>
              <a:t>18.12.2020</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082947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54665548-FCAF-4062-A2E1-85E71C4F50AF}" type="datetime1">
              <a:rPr lang="tr-TR" smtClean="0"/>
              <a:t>18.12.2020</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434715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917215122"/>
      </p:ext>
    </p:extLst>
  </p:cSld>
  <p:clrMapOvr>
    <a:masterClrMapping/>
  </p:clrMapOvr>
  <p:hf sldNum="0" hdr="0" ftr="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238E63A0-0493-4EA0-952F-6F42371C4CCC}" type="datetime1">
              <a:rPr lang="tr-TR" smtClean="0"/>
              <a:t>18.12.2020</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4420772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AE9C8956-94D1-4BBA-9B52-660CBA29D8DC}" type="datetime1">
              <a:rPr lang="tr-TR" smtClean="0"/>
              <a:t>18.12.2020</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564510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67594279-87DC-42EA-AB16-DACAD195CAA1}"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984411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03FC7F80-B267-4500-A87A-452F8B026E67}"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46174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rtl="0"/>
            <a:fld id="{EA494F0B-4310-4D74-B4C1-A25B3C35B41D}"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3552882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4FC23867-5BAA-49C6-9118-C8BA5EA07C47}"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2319698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D5CC002A-5637-417E-9D1D-6947E43A399E}"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2087723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3372D73B-2964-46AC-9338-2AE4FA219D1C}" type="datetime1">
              <a:rPr lang="tr-TR" smtClean="0"/>
              <a:t>18.12.2020</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2376497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76755016-64D7-46E3-B4B2-826F86279EA8}" type="datetime1">
              <a:rPr lang="tr-TR" smtClean="0"/>
              <a:t>18.12.2020</a:t>
            </a:fld>
            <a:endParaRPr lang="en-US" dirty="0"/>
          </a:p>
        </p:txBody>
      </p:sp>
      <p:sp>
        <p:nvSpPr>
          <p:cNvPr id="8" name="Footer Placeholder 7"/>
          <p:cNvSpPr>
            <a:spLocks noGrp="1"/>
          </p:cNvSpPr>
          <p:nvPr>
            <p:ph type="ftr" sz="quarter" idx="11"/>
          </p:nvPr>
        </p:nvSpPr>
        <p:spPr/>
        <p:txBody>
          <a:bodyPr/>
          <a:lstStyle/>
          <a:p>
            <a:pPr rtl="0"/>
            <a:endParaRPr lang="en-US" dirty="0"/>
          </a:p>
        </p:txBody>
      </p:sp>
      <p:sp>
        <p:nvSpPr>
          <p:cNvPr id="9" name="Slide Number Placeholder 8"/>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8139516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EE4B7DA0-A2BB-44D6-A136-E16900994766}" type="datetime1">
              <a:rPr lang="tr-TR" smtClean="0"/>
              <a:t>18.12.2020</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4153536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DBFD3113-F805-4D12-8E00-12FFDEA7FD3E}" type="datetime1">
              <a:rPr lang="tr-TR" smtClean="0"/>
              <a:t>18.12.2020</a:t>
            </a:fld>
            <a:endParaRPr lang="en-US" dirty="0"/>
          </a:p>
        </p:txBody>
      </p:sp>
      <p:sp>
        <p:nvSpPr>
          <p:cNvPr id="3" name="Footer Placeholder 2"/>
          <p:cNvSpPr>
            <a:spLocks noGrp="1"/>
          </p:cNvSpPr>
          <p:nvPr>
            <p:ph type="ftr" sz="quarter" idx="11"/>
          </p:nvPr>
        </p:nvSpPr>
        <p:spPr/>
        <p:txBody>
          <a:bodyPr/>
          <a:lstStyle/>
          <a:p>
            <a:pPr rtl="0"/>
            <a:endParaRPr lang="en-US" dirty="0"/>
          </a:p>
        </p:txBody>
      </p:sp>
      <p:sp>
        <p:nvSpPr>
          <p:cNvPr id="4" name="Slide Number Placeholder 3"/>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8291965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769738419"/>
      </p:ext>
    </p:extLst>
  </p:cSld>
  <p:clrMapOvr>
    <a:masterClrMapping/>
  </p:clrMapOvr>
  <p:hf sldNum="0" hdr="0" ftr="0"/>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67641166"/>
      </p:ext>
    </p:extLst>
  </p:cSld>
  <p:clrMapOvr>
    <a:masterClrMapping/>
  </p:clrMapOvr>
  <p:hf sldNum="0" hdr="0" ftr="0"/>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67594279-87DC-42EA-AB16-DACAD195CAA1}"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6044749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03FC7F80-B267-4500-A87A-452F8B026E67}"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0482450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rtl="0"/>
            <a:fld id="{EA494F0B-4310-4D74-B4C1-A25B3C35B41D}"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35356362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4FC23867-5BAA-49C6-9118-C8BA5EA07C47}"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745887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D5CC002A-5637-417E-9D1D-6947E43A399E}"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42184698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3372D73B-2964-46AC-9338-2AE4FA219D1C}" type="datetime1">
              <a:rPr lang="tr-TR" smtClean="0"/>
              <a:t>18.12.2020</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7760985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76755016-64D7-46E3-B4B2-826F86279EA8}" type="datetime1">
              <a:rPr lang="tr-TR" smtClean="0"/>
              <a:t>18.12.2020</a:t>
            </a:fld>
            <a:endParaRPr lang="en-US" dirty="0"/>
          </a:p>
        </p:txBody>
      </p:sp>
      <p:sp>
        <p:nvSpPr>
          <p:cNvPr id="8" name="Footer Placeholder 7"/>
          <p:cNvSpPr>
            <a:spLocks noGrp="1"/>
          </p:cNvSpPr>
          <p:nvPr>
            <p:ph type="ftr" sz="quarter" idx="11"/>
          </p:nvPr>
        </p:nvSpPr>
        <p:spPr/>
        <p:txBody>
          <a:bodyPr/>
          <a:lstStyle/>
          <a:p>
            <a:pPr rtl="0"/>
            <a:endParaRPr lang="en-US" dirty="0"/>
          </a:p>
        </p:txBody>
      </p:sp>
      <p:sp>
        <p:nvSpPr>
          <p:cNvPr id="9" name="Slide Number Placeholder 8"/>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1551752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EE4B7DA0-A2BB-44D6-A136-E16900994766}" type="datetime1">
              <a:rPr lang="tr-TR" smtClean="0"/>
              <a:t>18.12.2020</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0743782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DBFD3113-F805-4D12-8E00-12FFDEA7FD3E}" type="datetime1">
              <a:rPr lang="tr-TR" smtClean="0"/>
              <a:t>18.12.2020</a:t>
            </a:fld>
            <a:endParaRPr lang="en-US" dirty="0"/>
          </a:p>
        </p:txBody>
      </p:sp>
      <p:sp>
        <p:nvSpPr>
          <p:cNvPr id="3" name="Footer Placeholder 2"/>
          <p:cNvSpPr>
            <a:spLocks noGrp="1"/>
          </p:cNvSpPr>
          <p:nvPr>
            <p:ph type="ftr" sz="quarter" idx="11"/>
          </p:nvPr>
        </p:nvSpPr>
        <p:spPr/>
        <p:txBody>
          <a:bodyPr/>
          <a:lstStyle/>
          <a:p>
            <a:pPr rtl="0"/>
            <a:endParaRPr lang="en-US" dirty="0"/>
          </a:p>
        </p:txBody>
      </p:sp>
      <p:sp>
        <p:nvSpPr>
          <p:cNvPr id="4" name="Slide Number Placeholder 3"/>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0059225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612767349"/>
      </p:ext>
    </p:extLst>
  </p:cSld>
  <p:clrMapOvr>
    <a:masterClrMapping/>
  </p:clrMapOvr>
  <p:hf sldNum="0"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258480411"/>
      </p:ext>
    </p:extLst>
  </p:cSld>
  <p:clrMapOvr>
    <a:masterClrMapping/>
  </p:clrMapOvr>
  <p:hf sldNum="0"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67594279-87DC-42EA-AB16-DACAD195CAA1}"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690422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03FC7F80-B267-4500-A87A-452F8B026E67}"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704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rtl="0"/>
            <a:fld id="{EA494F0B-4310-4D74-B4C1-A25B3C35B41D}"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7585110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4FC23867-5BAA-49C6-9118-C8BA5EA07C47}"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008128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D5CC002A-5637-417E-9D1D-6947E43A399E}"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23555400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3372D73B-2964-46AC-9338-2AE4FA219D1C}" type="datetime1">
              <a:rPr lang="tr-TR" smtClean="0"/>
              <a:t>18.12.2020</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137417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76755016-64D7-46E3-B4B2-826F86279EA8}" type="datetime1">
              <a:rPr lang="tr-TR" smtClean="0"/>
              <a:t>18.12.2020</a:t>
            </a:fld>
            <a:endParaRPr lang="en-US" dirty="0"/>
          </a:p>
        </p:txBody>
      </p:sp>
      <p:sp>
        <p:nvSpPr>
          <p:cNvPr id="8" name="Footer Placeholder 7"/>
          <p:cNvSpPr>
            <a:spLocks noGrp="1"/>
          </p:cNvSpPr>
          <p:nvPr>
            <p:ph type="ftr" sz="quarter" idx="11"/>
          </p:nvPr>
        </p:nvSpPr>
        <p:spPr/>
        <p:txBody>
          <a:bodyPr/>
          <a:lstStyle/>
          <a:p>
            <a:pPr rtl="0"/>
            <a:endParaRPr lang="en-US" dirty="0"/>
          </a:p>
        </p:txBody>
      </p:sp>
      <p:sp>
        <p:nvSpPr>
          <p:cNvPr id="9" name="Slide Number Placeholder 8"/>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507670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EE4B7DA0-A2BB-44D6-A136-E16900994766}" type="datetime1">
              <a:rPr lang="tr-TR" smtClean="0"/>
              <a:t>18.12.2020</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1201345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DBFD3113-F805-4D12-8E00-12FFDEA7FD3E}" type="datetime1">
              <a:rPr lang="tr-TR" smtClean="0"/>
              <a:t>18.12.2020</a:t>
            </a:fld>
            <a:endParaRPr lang="en-US" dirty="0"/>
          </a:p>
        </p:txBody>
      </p:sp>
      <p:sp>
        <p:nvSpPr>
          <p:cNvPr id="3" name="Footer Placeholder 2"/>
          <p:cNvSpPr>
            <a:spLocks noGrp="1"/>
          </p:cNvSpPr>
          <p:nvPr>
            <p:ph type="ftr" sz="quarter" idx="11"/>
          </p:nvPr>
        </p:nvSpPr>
        <p:spPr/>
        <p:txBody>
          <a:bodyPr/>
          <a:lstStyle/>
          <a:p>
            <a:pPr rtl="0"/>
            <a:endParaRPr lang="en-US" dirty="0"/>
          </a:p>
        </p:txBody>
      </p:sp>
      <p:sp>
        <p:nvSpPr>
          <p:cNvPr id="4" name="Slide Number Placeholder 3"/>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5977141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51149958"/>
      </p:ext>
    </p:extLst>
  </p:cSld>
  <p:clrMapOvr>
    <a:masterClrMapping/>
  </p:clrMapOvr>
  <p:hf sldNum="0"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7ABA5F8-DDC7-46D6-AA48-4BD8D4E78190}" type="datetime1">
              <a:rPr lang="tr-TR" smtClean="0"/>
              <a:t>18.12.2020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63804611"/>
      </p:ext>
    </p:extLst>
  </p:cSld>
  <p:clrMapOvr>
    <a:masterClrMapping/>
  </p:clrMapOvr>
  <p:hf sldNum="0"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67594279-87DC-42EA-AB16-DACAD195CAA1}"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6998627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03FC7F80-B267-4500-A87A-452F8B026E67}" type="datetime1">
              <a:rPr lang="tr-TR" smtClean="0"/>
              <a:t>18.12.2020</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360758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6.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pPr rtl="0"/>
            <a:r>
              <a:rPr lang="tr" dirty="0"/>
              <a:t>Asıl başlık stilini düzenlemek için tıklayın</a:t>
            </a:r>
            <a:endParaRPr lang="en-US" dirty="0"/>
          </a:p>
        </p:txBody>
      </p:sp>
      <p:sp>
        <p:nvSpPr>
          <p:cNvPr id="3" name="Metin Yer Tutucusu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dirty="0"/>
          </a:p>
        </p:txBody>
      </p:sp>
      <p:sp>
        <p:nvSpPr>
          <p:cNvPr id="4" name="Tarih Yer Tutucusu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latin typeface="Times New Roman" panose="02020603050405020304" pitchFamily="18" charset="0"/>
                <a:cs typeface="Times New Roman" panose="02020603050405020304" pitchFamily="18" charset="0"/>
              </a:defRPr>
            </a:lvl1pPr>
          </a:lstStyle>
          <a:p>
            <a:fld id="{A7ABA5F8-DDC7-46D6-AA48-4BD8D4E78190}" type="datetime1">
              <a:rPr lang="tr-TR" smtClean="0"/>
              <a:t>18.12.2020</a:t>
            </a:fld>
            <a:endParaRPr lang="en-US" dirty="0"/>
          </a:p>
        </p:txBody>
      </p:sp>
      <p:sp>
        <p:nvSpPr>
          <p:cNvPr id="5" name="Alt Bilgi Yer Tutucusu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latin typeface="Times New Roman" panose="02020603050405020304" pitchFamily="18" charset="0"/>
                <a:cs typeface="Times New Roman" panose="02020603050405020304" pitchFamily="18" charset="0"/>
              </a:defRPr>
            </a:lvl1pPr>
          </a:lstStyle>
          <a:p>
            <a:endParaRPr lang="en-US" dirty="0"/>
          </a:p>
        </p:txBody>
      </p:sp>
      <p:sp>
        <p:nvSpPr>
          <p:cNvPr id="6" name="Slayt Numarası Yer Tutucusu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latin typeface="Times New Roman" panose="02020603050405020304" pitchFamily="18" charset="0"/>
                <a:cs typeface="Times New Roman" panose="02020603050405020304" pitchFamily="18"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069802776"/>
      </p:ext>
    </p:extLst>
  </p:cSld>
  <p:clrMap bg1="dk1" tx1="lt1" bg2="dk2" tx2="lt2" accent1="accent1" accent2="accent2" accent3="accent3" accent4="accent4" accent5="accent5" accent6="accent6" hlink="hlink" folHlink="folHlink"/>
  <p:sldLayoutIdLst>
    <p:sldLayoutId id="2147483713" r:id="rId1"/>
    <p:sldLayoutId id="2147483715" r:id="rId2"/>
    <p:sldLayoutId id="2147483716" r:id="rId3"/>
    <p:sldLayoutId id="2147483714" r:id="rId4"/>
    <p:sldLayoutId id="2147483710" r:id="rId5"/>
    <p:sldLayoutId id="2147483694" r:id="rId6"/>
    <p:sldLayoutId id="2147483695" r:id="rId7"/>
    <p:sldLayoutId id="2147483696" r:id="rId8"/>
    <p:sldLayoutId id="2147483697" r:id="rId9"/>
    <p:sldLayoutId id="2147483699" r:id="rId10"/>
    <p:sldLayoutId id="2147483693" r:id="rId11"/>
    <p:sldLayoutId id="2147483700" r:id="rId12"/>
    <p:sldLayoutId id="2147483701" r:id="rId13"/>
    <p:sldLayoutId id="2147483703" r:id="rId14"/>
    <p:sldLayoutId id="2147483704" r:id="rId15"/>
    <p:sldLayoutId id="2147483702" r:id="rId16"/>
    <p:sldLayoutId id="2147483698" r:id="rId17"/>
  </p:sldLayoutIdLst>
  <p:hf sldNum="0" hdr="0" ftr="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00024C7-E522-4830-9FA5-C20186C822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027FBD0-BA00-4827-880F-3E97AC14FB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1A8F7F9-A200-42E7-86A1-F993082963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ABA5F8-DDC7-46D6-AA48-4BD8D4E78190}" type="datetime1">
              <a:rPr lang="tr-TR" smtClean="0"/>
              <a:t>18.12.2020</a:t>
            </a:fld>
            <a:endParaRPr lang="en-US" dirty="0"/>
          </a:p>
        </p:txBody>
      </p:sp>
      <p:sp>
        <p:nvSpPr>
          <p:cNvPr id="5" name="Alt Bilgi Yer Tutucusu 4">
            <a:extLst>
              <a:ext uri="{FF2B5EF4-FFF2-40B4-BE49-F238E27FC236}">
                <a16:creationId xmlns:a16="http://schemas.microsoft.com/office/drawing/2014/main" id="{DADEE2B5-0DFB-4E41-95D4-34B0E1FF58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ayt Numarası Yer Tutucusu 5">
            <a:extLst>
              <a:ext uri="{FF2B5EF4-FFF2-40B4-BE49-F238E27FC236}">
                <a16:creationId xmlns:a16="http://schemas.microsoft.com/office/drawing/2014/main" id="{AE996E21-D5B3-458E-8412-E080E0A1D7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23225512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7ABA5F8-DDC7-46D6-AA48-4BD8D4E78190}" type="datetime1">
              <a:rPr lang="tr-TR" smtClean="0"/>
              <a:t>18.12.2020</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101064239"/>
      </p:ext>
    </p:extLst>
  </p:cSld>
  <p:clrMap bg1="dk1" tx1="lt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Lst>
  <p:hf sldNum="0" hdr="0" ftr="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ABA5F8-DDC7-46D6-AA48-4BD8D4E78190}" type="datetime1">
              <a:rPr lang="tr-TR" smtClean="0"/>
              <a:t>18.12.2020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43755667"/>
      </p:ext>
    </p:extLst>
  </p:cSld>
  <p:clrMap bg1="dk1" tx1="lt1" bg2="dk2" tx2="lt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ABA5F8-DDC7-46D6-AA48-4BD8D4E78190}" type="datetime1">
              <a:rPr lang="tr-TR" smtClean="0"/>
              <a:t>18.12.2020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79033403"/>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ABA5F8-DDC7-46D6-AA48-4BD8D4E78190}" type="datetime1">
              <a:rPr lang="tr-TR" smtClean="0"/>
              <a:t>18.12.2020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43264654"/>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3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1F047C-C727-42A7-85C5-68C5AA1B1A93}"/>
              </a:ext>
            </a:extLst>
          </p:cNvPr>
          <p:cNvSpPr>
            <a:spLocks noGrp="1"/>
          </p:cNvSpPr>
          <p:nvPr>
            <p:ph type="title"/>
          </p:nvPr>
        </p:nvSpPr>
        <p:spPr>
          <a:xfrm>
            <a:off x="913806" y="4565255"/>
            <a:ext cx="10355326" cy="543472"/>
          </a:xfrm>
        </p:spPr>
        <p:txBody>
          <a:bodyPr rtlCol="0" anchor="b">
            <a:normAutofit/>
          </a:bodyPr>
          <a:lstStyle/>
          <a:p>
            <a:r>
              <a:rPr lang="tr-TR"/>
              <a:t>ÖZEL BİR SİPARİŞİN KABUL EDİLMESİ</a:t>
            </a:r>
            <a:endParaRPr lang="tr"/>
          </a:p>
        </p:txBody>
      </p:sp>
      <p:pic>
        <p:nvPicPr>
          <p:cNvPr id="5" name="Resim 4" descr="Fincan, kahve, yiyecek, içecek içeren bir resim&#10;&#10;Otomatik oluşturulan açıklama">
            <a:extLst>
              <a:ext uri="{FF2B5EF4-FFF2-40B4-BE49-F238E27FC236}">
                <a16:creationId xmlns:a16="http://schemas.microsoft.com/office/drawing/2014/main" id="{91BC5572-FC33-4C1C-8DEE-C2CF75A75641}"/>
              </a:ext>
            </a:extLst>
          </p:cNvPr>
          <p:cNvPicPr>
            <a:picLocks noChangeAspect="1"/>
          </p:cNvPicPr>
          <p:nvPr/>
        </p:nvPicPr>
        <p:blipFill rotWithShape="1">
          <a:blip r:embed="rId2">
            <a:extLst>
              <a:ext uri="{28A0092B-C50C-407E-A947-70E740481C1C}">
                <a14:useLocalDpi xmlns:a14="http://schemas.microsoft.com/office/drawing/2010/main" val="0"/>
              </a:ext>
            </a:extLst>
          </a:blip>
          <a:srcRect t="11928" r="-1" b="24408"/>
          <a:stretch/>
        </p:blipFill>
        <p:spPr>
          <a:xfrm>
            <a:off x="1169349" y="695009"/>
            <a:ext cx="9845346" cy="3525671"/>
          </a:xfrm>
          <a:prstGeom prst="rect">
            <a:avLst/>
          </a:prstGeom>
          <a:noFill/>
          <a:effectLst>
            <a:outerShdw blurRad="38100" dist="25400" dir="4440000">
              <a:srgbClr val="000000">
                <a:alpha val="36000"/>
              </a:srgbClr>
            </a:outerShdw>
          </a:effectLst>
        </p:spPr>
      </p:pic>
      <p:sp>
        <p:nvSpPr>
          <p:cNvPr id="13" name="Text Placeholder 3">
            <a:extLst>
              <a:ext uri="{FF2B5EF4-FFF2-40B4-BE49-F238E27FC236}">
                <a16:creationId xmlns:a16="http://schemas.microsoft.com/office/drawing/2014/main" id="{ABB374B7-9D8B-4DD4-8BCC-CA6BB6F57DC1}"/>
              </a:ext>
            </a:extLst>
          </p:cNvPr>
          <p:cNvSpPr>
            <a:spLocks noGrp="1"/>
          </p:cNvSpPr>
          <p:nvPr>
            <p:ph type="body" sz="half" idx="2"/>
          </p:nvPr>
        </p:nvSpPr>
        <p:spPr>
          <a:xfrm>
            <a:off x="913795" y="5247728"/>
            <a:ext cx="10353762" cy="543472"/>
          </a:xfrm>
        </p:spPr>
        <p:txBody>
          <a:bodyPr>
            <a:normAutofit/>
          </a:bodyPr>
          <a:lstStyle/>
          <a:p>
            <a:r>
              <a:rPr lang="tr-TR" sz="2800" dirty="0"/>
              <a:t>İndirimli Fiyat Öneren Sipariş</a:t>
            </a:r>
            <a:endParaRPr lang="en-US" sz="2800" dirty="0"/>
          </a:p>
        </p:txBody>
      </p:sp>
    </p:spTree>
    <p:extLst>
      <p:ext uri="{BB962C8B-B14F-4D97-AF65-F5344CB8AC3E}">
        <p14:creationId xmlns:p14="http://schemas.microsoft.com/office/powerpoint/2010/main" val="63373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6A748D-BEEC-43A4-BFF3-B31C0275A5D9}"/>
              </a:ext>
            </a:extLst>
          </p:cNvPr>
          <p:cNvSpPr>
            <a:spLocks noGrp="1"/>
          </p:cNvSpPr>
          <p:nvPr>
            <p:ph type="title"/>
          </p:nvPr>
        </p:nvSpPr>
        <p:spPr>
          <a:xfrm>
            <a:off x="913795" y="609600"/>
            <a:ext cx="10353762" cy="1257300"/>
          </a:xfrm>
        </p:spPr>
        <p:txBody>
          <a:bodyPr rtlCol="0">
            <a:normAutofit/>
          </a:bodyPr>
          <a:lstStyle/>
          <a:p>
            <a:pPr rtl="0"/>
            <a:r>
              <a:rPr lang="tr-TR" dirty="0"/>
              <a:t>Özel (Ek) Sipariş</a:t>
            </a:r>
            <a:endParaRPr lang="tr" dirty="0"/>
          </a:p>
        </p:txBody>
      </p:sp>
      <p:graphicFrame>
        <p:nvGraphicFramePr>
          <p:cNvPr id="4" name="İçerik Yer Tutucusu 2">
            <a:extLst>
              <a:ext uri="{FF2B5EF4-FFF2-40B4-BE49-F238E27FC236}">
                <a16:creationId xmlns:a16="http://schemas.microsoft.com/office/drawing/2014/main" id="{AED04DAF-1E3F-4397-8834-E64118E9B2CD}"/>
              </a:ext>
            </a:extLst>
          </p:cNvPr>
          <p:cNvGraphicFramePr>
            <a:graphicFrameLocks noGrp="1"/>
          </p:cNvGraphicFramePr>
          <p:nvPr>
            <p:ph idx="1"/>
            <p:extLst>
              <p:ext uri="{D42A27DB-BD31-4B8C-83A1-F6EECF244321}">
                <p14:modId xmlns:p14="http://schemas.microsoft.com/office/powerpoint/2010/main" val="171560380"/>
              </p:ext>
            </p:extLst>
          </p:nvPr>
        </p:nvGraphicFramePr>
        <p:xfrm>
          <a:off x="914400" y="2076450"/>
          <a:ext cx="10353675" cy="3714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908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BB0CE7-01C8-440E-80F8-866924323AE7}"/>
              </a:ext>
            </a:extLst>
          </p:cNvPr>
          <p:cNvSpPr>
            <a:spLocks noGrp="1"/>
          </p:cNvSpPr>
          <p:nvPr>
            <p:ph type="title"/>
          </p:nvPr>
        </p:nvSpPr>
        <p:spPr/>
        <p:txBody>
          <a:bodyPr/>
          <a:lstStyle/>
          <a:p>
            <a:r>
              <a:rPr lang="tr-TR" dirty="0"/>
              <a:t>Ek Siparişin Kabul Edilme Koşulları</a:t>
            </a:r>
          </a:p>
        </p:txBody>
      </p:sp>
      <p:sp>
        <p:nvSpPr>
          <p:cNvPr id="3" name="İçerik Yer Tutucusu 2">
            <a:extLst>
              <a:ext uri="{FF2B5EF4-FFF2-40B4-BE49-F238E27FC236}">
                <a16:creationId xmlns:a16="http://schemas.microsoft.com/office/drawing/2014/main" id="{47F7F6B8-F2D3-49CD-A900-1E19A36F8D8D}"/>
              </a:ext>
            </a:extLst>
          </p:cNvPr>
          <p:cNvSpPr>
            <a:spLocks noGrp="1"/>
          </p:cNvSpPr>
          <p:nvPr>
            <p:ph idx="1"/>
          </p:nvPr>
        </p:nvSpPr>
        <p:spPr/>
        <p:txBody>
          <a:bodyPr>
            <a:normAutofit fontScale="92500"/>
          </a:bodyPr>
          <a:lstStyle/>
          <a:p>
            <a:pPr marL="534988" indent="-496888">
              <a:lnSpc>
                <a:spcPct val="100000"/>
              </a:lnSpc>
              <a:spcAft>
                <a:spcPts val="1200"/>
              </a:spcAft>
              <a:buFont typeface="Wingdings" panose="05000000000000000000" pitchFamily="2" charset="2"/>
              <a:buChar char="v"/>
            </a:pPr>
            <a:r>
              <a:rPr lang="tr-TR" altLang="tr-TR" sz="3200" dirty="0"/>
              <a:t>Atıl kapasitesinin bulunması,</a:t>
            </a:r>
          </a:p>
          <a:p>
            <a:pPr marL="534988" indent="-496888">
              <a:lnSpc>
                <a:spcPct val="100000"/>
              </a:lnSpc>
              <a:spcAft>
                <a:spcPts val="1200"/>
              </a:spcAft>
              <a:buFont typeface="Wingdings" panose="05000000000000000000" pitchFamily="2" charset="2"/>
              <a:buChar char="v"/>
            </a:pPr>
            <a:r>
              <a:rPr lang="tr-TR" altLang="tr-TR" sz="3200" dirty="0"/>
              <a:t>Teklif edilen fiyatın en az değişken giderleri karşılaması,</a:t>
            </a:r>
          </a:p>
          <a:p>
            <a:pPr marL="534988" indent="-496888">
              <a:lnSpc>
                <a:spcPct val="100000"/>
              </a:lnSpc>
              <a:spcAft>
                <a:spcPts val="1200"/>
              </a:spcAft>
              <a:buFont typeface="Wingdings" panose="05000000000000000000" pitchFamily="2" charset="2"/>
              <a:buChar char="v"/>
            </a:pPr>
            <a:r>
              <a:rPr lang="tr-TR" altLang="tr-TR" sz="3200" dirty="0"/>
              <a:t>Söz konusu sipariş özel bir pazara ilişkin olması,</a:t>
            </a:r>
          </a:p>
          <a:p>
            <a:pPr marL="534988" indent="-496888">
              <a:lnSpc>
                <a:spcPct val="100000"/>
              </a:lnSpc>
              <a:spcAft>
                <a:spcPts val="1200"/>
              </a:spcAft>
              <a:buFont typeface="Wingdings" panose="05000000000000000000" pitchFamily="2" charset="2"/>
              <a:buChar char="v"/>
            </a:pPr>
            <a:r>
              <a:rPr lang="tr-TR" altLang="tr-TR" sz="3200" dirty="0"/>
              <a:t>Siparişin kısa süreli olması,</a:t>
            </a:r>
          </a:p>
          <a:p>
            <a:pPr marL="534988" indent="-496888">
              <a:lnSpc>
                <a:spcPct val="100000"/>
              </a:lnSpc>
              <a:spcAft>
                <a:spcPts val="1200"/>
              </a:spcAft>
              <a:buFont typeface="Wingdings" panose="05000000000000000000" pitchFamily="2" charset="2"/>
              <a:buChar char="v"/>
            </a:pPr>
            <a:r>
              <a:rPr lang="tr-TR" altLang="tr-TR" sz="3200" dirty="0"/>
              <a:t>İşletmenin pazardaki imajını olumsuz etkilememesi gerekir.</a:t>
            </a:r>
          </a:p>
        </p:txBody>
      </p:sp>
    </p:spTree>
    <p:extLst>
      <p:ext uri="{BB962C8B-B14F-4D97-AF65-F5344CB8AC3E}">
        <p14:creationId xmlns:p14="http://schemas.microsoft.com/office/powerpoint/2010/main" val="151256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103369-2E79-45D1-BB68-2208D12F4E0A}"/>
              </a:ext>
            </a:extLst>
          </p:cNvPr>
          <p:cNvSpPr>
            <a:spLocks noGrp="1"/>
          </p:cNvSpPr>
          <p:nvPr>
            <p:ph type="title"/>
          </p:nvPr>
        </p:nvSpPr>
        <p:spPr/>
        <p:txBody>
          <a:bodyPr>
            <a:normAutofit/>
          </a:bodyPr>
          <a:lstStyle/>
          <a:p>
            <a:r>
              <a:rPr lang="tr-TR" dirty="0"/>
              <a:t>Atıl Kapasitesinin Bulunması</a:t>
            </a:r>
          </a:p>
        </p:txBody>
      </p:sp>
      <p:sp>
        <p:nvSpPr>
          <p:cNvPr id="3" name="İçerik Yer Tutucusu 2">
            <a:extLst>
              <a:ext uri="{FF2B5EF4-FFF2-40B4-BE49-F238E27FC236}">
                <a16:creationId xmlns:a16="http://schemas.microsoft.com/office/drawing/2014/main" id="{6063B8A2-4DDA-4DC9-A0AE-BF5A98DAE888}"/>
              </a:ext>
            </a:extLst>
          </p:cNvPr>
          <p:cNvSpPr>
            <a:spLocks noGrp="1"/>
          </p:cNvSpPr>
          <p:nvPr>
            <p:ph idx="1"/>
          </p:nvPr>
        </p:nvSpPr>
        <p:spPr>
          <a:xfrm>
            <a:off x="913795" y="2076450"/>
            <a:ext cx="10353762" cy="4324350"/>
          </a:xfrm>
        </p:spPr>
        <p:txBody>
          <a:bodyPr>
            <a:normAutofit/>
          </a:bodyPr>
          <a:lstStyle/>
          <a:p>
            <a:pPr algn="just">
              <a:spcBef>
                <a:spcPts val="1200"/>
              </a:spcBef>
              <a:spcAft>
                <a:spcPts val="1800"/>
              </a:spcAft>
              <a:buFont typeface="Wingdings" panose="05000000000000000000" pitchFamily="2" charset="2"/>
              <a:buChar char="ü"/>
            </a:pPr>
            <a:r>
              <a:rPr lang="tr-TR" sz="2400" dirty="0"/>
              <a:t>Atıl kapasitenin bulunması, işletmenin toplam kapasitesinin altında üretim yaptığı anlamına gelmektedir.</a:t>
            </a:r>
          </a:p>
          <a:p>
            <a:pPr algn="just">
              <a:spcBef>
                <a:spcPts val="1200"/>
              </a:spcBef>
              <a:spcAft>
                <a:spcPts val="1800"/>
              </a:spcAft>
              <a:buFont typeface="Wingdings" panose="05000000000000000000" pitchFamily="2" charset="2"/>
              <a:buChar char="ü"/>
            </a:pPr>
            <a:r>
              <a:rPr lang="tr-TR" sz="2400" dirty="0"/>
              <a:t>Atıl kapasite bulunması, işletmenin ek siparişi kabul etmesi durumunda kapasite artışına neden olacak </a:t>
            </a:r>
            <a:r>
              <a:rPr lang="tr-TR" sz="2400" b="1" dirty="0"/>
              <a:t>EK MALİYETLERE </a:t>
            </a:r>
            <a:r>
              <a:rPr lang="tr-TR" sz="2400" dirty="0"/>
              <a:t>katlanmaması anlamına gelir.</a:t>
            </a:r>
          </a:p>
          <a:p>
            <a:pPr algn="just">
              <a:spcBef>
                <a:spcPts val="1200"/>
              </a:spcBef>
              <a:spcAft>
                <a:spcPts val="1800"/>
              </a:spcAft>
              <a:buFont typeface="Wingdings" panose="05000000000000000000" pitchFamily="2" charset="2"/>
              <a:buChar char="ü"/>
            </a:pPr>
            <a:r>
              <a:rPr lang="tr-TR" sz="2400" dirty="0"/>
              <a:t>Diğer bir ifade ile sabit maliyetlerde herhangi bir değişim olmayacaktır. </a:t>
            </a:r>
          </a:p>
          <a:p>
            <a:pPr algn="just">
              <a:spcBef>
                <a:spcPts val="1200"/>
              </a:spcBef>
              <a:spcAft>
                <a:spcPts val="1800"/>
              </a:spcAft>
              <a:buFont typeface="Wingdings" panose="05000000000000000000" pitchFamily="2" charset="2"/>
              <a:buChar char="ü"/>
            </a:pPr>
            <a:r>
              <a:rPr lang="tr-TR" sz="2400" dirty="0"/>
              <a:t>Bu kararda sabit maliyetler geçerli maliyet özelliği taşımamaktadır.</a:t>
            </a:r>
          </a:p>
        </p:txBody>
      </p:sp>
    </p:spTree>
    <p:extLst>
      <p:ext uri="{BB962C8B-B14F-4D97-AF65-F5344CB8AC3E}">
        <p14:creationId xmlns:p14="http://schemas.microsoft.com/office/powerpoint/2010/main" val="1439643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0F7DDF-567E-49ED-BE36-3A93F6F24546}"/>
              </a:ext>
            </a:extLst>
          </p:cNvPr>
          <p:cNvSpPr>
            <a:spLocks noGrp="1"/>
          </p:cNvSpPr>
          <p:nvPr>
            <p:ph type="title"/>
          </p:nvPr>
        </p:nvSpPr>
        <p:spPr/>
        <p:txBody>
          <a:bodyPr>
            <a:normAutofit fontScale="90000"/>
          </a:bodyPr>
          <a:lstStyle/>
          <a:p>
            <a:r>
              <a:rPr lang="tr-TR" altLang="tr-TR" sz="4800" dirty="0"/>
              <a:t>Teklif Edilen Fiyatın En Az Değişken Giderleri Karşılaması</a:t>
            </a:r>
            <a:endParaRPr lang="tr-TR" dirty="0"/>
          </a:p>
        </p:txBody>
      </p:sp>
      <p:sp>
        <p:nvSpPr>
          <p:cNvPr id="3" name="İçerik Yer Tutucusu 2">
            <a:extLst>
              <a:ext uri="{FF2B5EF4-FFF2-40B4-BE49-F238E27FC236}">
                <a16:creationId xmlns:a16="http://schemas.microsoft.com/office/drawing/2014/main" id="{01BA5A2D-91BC-454C-8359-7BE7662392FF}"/>
              </a:ext>
            </a:extLst>
          </p:cNvPr>
          <p:cNvSpPr>
            <a:spLocks noGrp="1"/>
          </p:cNvSpPr>
          <p:nvPr>
            <p:ph idx="1"/>
          </p:nvPr>
        </p:nvSpPr>
        <p:spPr/>
        <p:txBody>
          <a:bodyPr>
            <a:normAutofit/>
          </a:bodyPr>
          <a:lstStyle/>
          <a:p>
            <a:pPr marL="36900" indent="0" algn="just">
              <a:buNone/>
            </a:pPr>
            <a:r>
              <a:rPr lang="tr-TR" sz="2800" dirty="0"/>
              <a:t>Bu karar için geçerli maliyet kapsamına giren tek gider türü, değişken üretim giderleridir.</a:t>
            </a:r>
          </a:p>
          <a:p>
            <a:pPr marL="36900" indent="0" algn="just">
              <a:buNone/>
            </a:pPr>
            <a:endParaRPr lang="tr-TR" sz="2800" dirty="0"/>
          </a:p>
          <a:p>
            <a:pPr marL="36900" indent="0" algn="just">
              <a:buNone/>
            </a:pPr>
            <a:r>
              <a:rPr lang="tr-TR" sz="2800" dirty="0"/>
              <a:t>Daha fazla ürün üretilmesi, değişken maliyetlerde artışa neden olacaktır. Ek maliyet sadece değişken giderler için söz konusu olacaktır.</a:t>
            </a:r>
          </a:p>
        </p:txBody>
      </p:sp>
    </p:spTree>
    <p:extLst>
      <p:ext uri="{BB962C8B-B14F-4D97-AF65-F5344CB8AC3E}">
        <p14:creationId xmlns:p14="http://schemas.microsoft.com/office/powerpoint/2010/main" val="2385052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AC75E9-4A25-44E3-956B-5E1F980099C1}"/>
              </a:ext>
            </a:extLst>
          </p:cNvPr>
          <p:cNvSpPr>
            <a:spLocks noGrp="1"/>
          </p:cNvSpPr>
          <p:nvPr>
            <p:ph type="title"/>
          </p:nvPr>
        </p:nvSpPr>
        <p:spPr/>
        <p:txBody>
          <a:bodyPr>
            <a:normAutofit fontScale="90000"/>
          </a:bodyPr>
          <a:lstStyle/>
          <a:p>
            <a:r>
              <a:rPr lang="tr-TR" altLang="tr-TR" sz="4800" dirty="0"/>
              <a:t>Söz Konusu Sipariş Özel Bir Pazara İlişkin Olması</a:t>
            </a:r>
            <a:endParaRPr lang="tr-TR" dirty="0"/>
          </a:p>
        </p:txBody>
      </p:sp>
      <p:sp>
        <p:nvSpPr>
          <p:cNvPr id="3" name="İçerik Yer Tutucusu 2">
            <a:extLst>
              <a:ext uri="{FF2B5EF4-FFF2-40B4-BE49-F238E27FC236}">
                <a16:creationId xmlns:a16="http://schemas.microsoft.com/office/drawing/2014/main" id="{6486F06E-79AC-4BC7-A08D-CF5F099015C4}"/>
              </a:ext>
            </a:extLst>
          </p:cNvPr>
          <p:cNvSpPr>
            <a:spLocks noGrp="1"/>
          </p:cNvSpPr>
          <p:nvPr>
            <p:ph idx="1"/>
          </p:nvPr>
        </p:nvSpPr>
        <p:spPr>
          <a:xfrm>
            <a:off x="913795" y="2076450"/>
            <a:ext cx="10353762" cy="4289424"/>
          </a:xfrm>
        </p:spPr>
        <p:txBody>
          <a:bodyPr>
            <a:normAutofit/>
          </a:bodyPr>
          <a:lstStyle/>
          <a:p>
            <a:pPr marL="36900" indent="0">
              <a:buNone/>
            </a:pPr>
            <a:r>
              <a:rPr lang="tr-TR" dirty="0"/>
              <a:t>Bu kriter nitel özellik taşımamaktadır; dolayısıyla bu ders kapsamında sayısal verilere dayalı alacağımız karar açısından objektif bir nitelik göstermez.</a:t>
            </a:r>
          </a:p>
          <a:p>
            <a:pPr marL="36900" indent="0">
              <a:buNone/>
            </a:pPr>
            <a:endParaRPr lang="tr-TR" dirty="0"/>
          </a:p>
          <a:p>
            <a:pPr marL="36900" indent="0">
              <a:buNone/>
            </a:pPr>
            <a:r>
              <a:rPr lang="tr-TR" b="1" dirty="0"/>
              <a:t>Kısaca, </a:t>
            </a:r>
            <a:r>
              <a:rPr lang="tr-TR" dirty="0"/>
              <a:t>ürün sattığınız bir pazarda bir müşterinize diğerlerinden daha ucuz bir fiyatla aynı ürünü satmanız, müşterileriniz arasında haksız rekabet koşulları doğuracak ve sizin marka değerinize olumsuz etki edecektir.</a:t>
            </a:r>
          </a:p>
          <a:p>
            <a:pPr marL="36900" indent="0">
              <a:buNone/>
            </a:pPr>
            <a:endParaRPr lang="tr-TR" dirty="0"/>
          </a:p>
          <a:p>
            <a:pPr marL="36900" indent="0">
              <a:buNone/>
            </a:pPr>
            <a:r>
              <a:rPr lang="tr-TR" dirty="0"/>
              <a:t>Bu nedenle daha düşük fiyatlı ek siparişi mümkün olduğunca normal koşullarda faaliyet göstermediğiniz bir Pazar için kabul etmeniz önerilmektedir.</a:t>
            </a:r>
          </a:p>
        </p:txBody>
      </p:sp>
    </p:spTree>
    <p:extLst>
      <p:ext uri="{BB962C8B-B14F-4D97-AF65-F5344CB8AC3E}">
        <p14:creationId xmlns:p14="http://schemas.microsoft.com/office/powerpoint/2010/main" val="3642330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816459-0F25-4AA0-8799-9BAB87C44003}"/>
              </a:ext>
            </a:extLst>
          </p:cNvPr>
          <p:cNvSpPr>
            <a:spLocks noGrp="1"/>
          </p:cNvSpPr>
          <p:nvPr>
            <p:ph type="title"/>
          </p:nvPr>
        </p:nvSpPr>
        <p:spPr/>
        <p:txBody>
          <a:bodyPr/>
          <a:lstStyle/>
          <a:p>
            <a:r>
              <a:rPr lang="tr-TR" altLang="tr-TR" sz="4800" dirty="0"/>
              <a:t>Siparişin Kısa Süreli Olması</a:t>
            </a:r>
            <a:endParaRPr lang="tr-TR" dirty="0"/>
          </a:p>
        </p:txBody>
      </p:sp>
      <p:sp>
        <p:nvSpPr>
          <p:cNvPr id="3" name="İçerik Yer Tutucusu 2">
            <a:extLst>
              <a:ext uri="{FF2B5EF4-FFF2-40B4-BE49-F238E27FC236}">
                <a16:creationId xmlns:a16="http://schemas.microsoft.com/office/drawing/2014/main" id="{82EA7769-4588-49F9-A135-EB321521B015}"/>
              </a:ext>
            </a:extLst>
          </p:cNvPr>
          <p:cNvSpPr>
            <a:spLocks noGrp="1"/>
          </p:cNvSpPr>
          <p:nvPr>
            <p:ph idx="1"/>
          </p:nvPr>
        </p:nvSpPr>
        <p:spPr/>
        <p:txBody>
          <a:bodyPr/>
          <a:lstStyle/>
          <a:p>
            <a:pPr marL="36900" indent="0" algn="just">
              <a:buNone/>
            </a:pPr>
            <a:r>
              <a:rPr lang="tr-TR" dirty="0"/>
              <a:t>Bu kriter nitel özellik taşımamaktadır; dolayısıyla bu ders kapsamında sayısal verilere dayalı alacağımız karar açısından objektif bir nitelik göstermez.</a:t>
            </a:r>
          </a:p>
          <a:p>
            <a:pPr marL="36900" indent="0" algn="just">
              <a:buNone/>
            </a:pPr>
            <a:endParaRPr lang="tr-TR" dirty="0"/>
          </a:p>
          <a:p>
            <a:pPr marL="36900" indent="0" algn="just">
              <a:buNone/>
            </a:pPr>
            <a:r>
              <a:rPr lang="tr-TR" dirty="0"/>
              <a:t>Kısaca değinmek gerekirse; düşük fiyatlı ek sipariş süreklilik göstermeye başlarsa bir süre sonra bu fiyat sizin piyasa fiyatınız gibi algılanmaya başlayabilir ve müşteriler normal satış fiyatını ödemek konusunda direnç göstermeye başlayabilirler.</a:t>
            </a:r>
          </a:p>
        </p:txBody>
      </p:sp>
    </p:spTree>
    <p:extLst>
      <p:ext uri="{BB962C8B-B14F-4D97-AF65-F5344CB8AC3E}">
        <p14:creationId xmlns:p14="http://schemas.microsoft.com/office/powerpoint/2010/main" val="678202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5C610F58-F470-4F40-9697-D2C263E41CC4}"/>
              </a:ext>
            </a:extLst>
          </p:cNvPr>
          <p:cNvSpPr>
            <a:spLocks noGrp="1"/>
          </p:cNvSpPr>
          <p:nvPr>
            <p:ph idx="1"/>
          </p:nvPr>
        </p:nvSpPr>
        <p:spPr>
          <a:xfrm>
            <a:off x="838200" y="544530"/>
            <a:ext cx="10515600" cy="5384632"/>
          </a:xfrm>
        </p:spPr>
        <p:txBody>
          <a:bodyPr>
            <a:normAutofit/>
          </a:bodyPr>
          <a:lstStyle/>
          <a:p>
            <a:pPr marL="36900" indent="0" algn="just">
              <a:buNone/>
            </a:pPr>
            <a:r>
              <a:rPr lang="tr-TR" dirty="0"/>
              <a:t>X üretim işletmesinin üretim kapasitesi 50.000 adet olup, </a:t>
            </a:r>
            <a:r>
              <a:rPr lang="tr-TR" b="1" dirty="0"/>
              <a:t>% 80'ni</a:t>
            </a:r>
            <a:r>
              <a:rPr lang="tr-TR" dirty="0"/>
              <a:t> kullanmaktadır. (40.000 Adet üretmektedir.)</a:t>
            </a:r>
          </a:p>
          <a:p>
            <a:pPr marL="36900" indent="0" algn="just">
              <a:buNone/>
            </a:pPr>
            <a:endParaRPr lang="tr-TR" dirty="0"/>
          </a:p>
          <a:p>
            <a:pPr marL="36900" indent="0" algn="just">
              <a:buNone/>
            </a:pPr>
            <a:r>
              <a:rPr lang="tr-TR" dirty="0"/>
              <a:t>İşletmenin ürettiği A mamulünün </a:t>
            </a:r>
            <a:r>
              <a:rPr lang="tr-TR" b="1" dirty="0">
                <a:solidFill>
                  <a:srgbClr val="FF0000"/>
                </a:solidFill>
              </a:rPr>
              <a:t>birim değiş­ken maliyeti 250.-TL</a:t>
            </a:r>
            <a:r>
              <a:rPr lang="tr-TR" dirty="0"/>
              <a:t>’si, toplam sabit maliyeti ise 6.000.000.-TL’dir. Mamulün </a:t>
            </a:r>
            <a:r>
              <a:rPr lang="tr-TR" b="1" dirty="0">
                <a:solidFill>
                  <a:schemeClr val="accent6">
                    <a:lumMod val="75000"/>
                  </a:schemeClr>
                </a:solidFill>
                <a:effectLst>
                  <a:outerShdw blurRad="38100" dist="38100" dir="2700000" algn="tl">
                    <a:srgbClr val="000000">
                      <a:alpha val="43137"/>
                    </a:srgbClr>
                  </a:outerShdw>
                </a:effectLst>
              </a:rPr>
              <a:t>birim maliyeti 400.-TL</a:t>
            </a:r>
            <a:r>
              <a:rPr lang="tr-TR" dirty="0"/>
              <a:t>’dır (Değişken 250TL + Sabit 150TL).</a:t>
            </a:r>
          </a:p>
          <a:p>
            <a:pPr marL="36900" indent="0" algn="just">
              <a:buNone/>
            </a:pPr>
            <a:endParaRPr lang="tr-TR" dirty="0"/>
          </a:p>
          <a:p>
            <a:pPr marL="36900" indent="0" algn="just">
              <a:buNone/>
            </a:pPr>
            <a:r>
              <a:rPr lang="tr-TR" dirty="0"/>
              <a:t>İşletme A mamulünü tanesi </a:t>
            </a:r>
            <a:r>
              <a:rPr lang="tr-TR" b="1" dirty="0">
                <a:solidFill>
                  <a:schemeClr val="accent1">
                    <a:lumMod val="75000"/>
                  </a:schemeClr>
                </a:solidFill>
              </a:rPr>
              <a:t>500.-TL’den satmakta </a:t>
            </a:r>
            <a:r>
              <a:rPr lang="tr-TR" dirty="0"/>
              <a:t>olup, </a:t>
            </a:r>
          </a:p>
          <a:p>
            <a:pPr marL="36900" indent="0" algn="just">
              <a:buNone/>
            </a:pPr>
            <a:endParaRPr lang="tr-TR" dirty="0"/>
          </a:p>
          <a:p>
            <a:pPr marL="36900" indent="0" algn="ctr">
              <a:buNone/>
            </a:pPr>
            <a:r>
              <a:rPr lang="tr-TR" b="1" dirty="0">
                <a:highlight>
                  <a:srgbClr val="FFFF00"/>
                </a:highlight>
              </a:rPr>
              <a:t>Tanesi 350.-TL’den 8.000 adet sipariş teklifi almıştır. </a:t>
            </a:r>
          </a:p>
        </p:txBody>
      </p:sp>
    </p:spTree>
    <p:extLst>
      <p:ext uri="{BB962C8B-B14F-4D97-AF65-F5344CB8AC3E}">
        <p14:creationId xmlns:p14="http://schemas.microsoft.com/office/powerpoint/2010/main" val="54311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Veri Yer Tutucusu 3">
            <a:extLst>
              <a:ext uri="{FF2B5EF4-FFF2-40B4-BE49-F238E27FC236}">
                <a16:creationId xmlns:a16="http://schemas.microsoft.com/office/drawing/2014/main" id="{BCB856DC-8C1F-4B42-B941-738CFF38133C}"/>
              </a:ext>
            </a:extLst>
          </p:cNvPr>
          <p:cNvSpPr>
            <a:spLocks noGrp="1"/>
          </p:cNvSpPr>
          <p:nvPr>
            <p:ph type="dt" sz="half" idx="10"/>
          </p:nvPr>
        </p:nvSpPr>
        <p:spPr>
          <a:xfrm rot="16200000">
            <a:off x="-1751076" y="3248787"/>
            <a:ext cx="4224528" cy="356616"/>
          </a:xfrm>
        </p:spPr>
        <p:txBody>
          <a:bodyPr vert="horz" lIns="91440" tIns="45720" rIns="91440" bIns="45720" rtlCol="0" anchor="b">
            <a:noAutofit/>
          </a:bodyPr>
          <a:lstStyle/>
          <a:p>
            <a:pPr algn="ctr">
              <a:spcAft>
                <a:spcPts val="600"/>
              </a:spcAft>
            </a:pPr>
            <a:r>
              <a:rPr lang="tr-TR" sz="2400" dirty="0">
                <a:solidFill>
                  <a:schemeClr val="tx1"/>
                </a:solidFill>
              </a:rPr>
              <a:t>Katkı Paylı Kar – Zarar Tablosu</a:t>
            </a:r>
            <a:endParaRPr lang="en-US" sz="2400" dirty="0">
              <a:solidFill>
                <a:schemeClr val="tx1"/>
              </a:solidFill>
            </a:endParaRPr>
          </a:p>
        </p:txBody>
      </p:sp>
      <p:graphicFrame>
        <p:nvGraphicFramePr>
          <p:cNvPr id="6" name="Group 212">
            <a:extLst>
              <a:ext uri="{FF2B5EF4-FFF2-40B4-BE49-F238E27FC236}">
                <a16:creationId xmlns:a16="http://schemas.microsoft.com/office/drawing/2014/main" id="{EFC6CB45-C127-438B-A66A-2B591D7715BF}"/>
              </a:ext>
            </a:extLst>
          </p:cNvPr>
          <p:cNvGraphicFramePr>
            <a:graphicFrameLocks noGrp="1"/>
          </p:cNvGraphicFramePr>
          <p:nvPr>
            <p:extLst>
              <p:ext uri="{D42A27DB-BD31-4B8C-83A1-F6EECF244321}">
                <p14:modId xmlns:p14="http://schemas.microsoft.com/office/powerpoint/2010/main" val="3634158231"/>
              </p:ext>
            </p:extLst>
          </p:nvPr>
        </p:nvGraphicFramePr>
        <p:xfrm>
          <a:off x="975840" y="891540"/>
          <a:ext cx="10290771" cy="5144784"/>
        </p:xfrm>
        <a:graphic>
          <a:graphicData uri="http://schemas.openxmlformats.org/drawingml/2006/table">
            <a:tbl>
              <a:tblPr/>
              <a:tblGrid>
                <a:gridCol w="3079123">
                  <a:extLst>
                    <a:ext uri="{9D8B030D-6E8A-4147-A177-3AD203B41FA5}">
                      <a16:colId xmlns:a16="http://schemas.microsoft.com/office/drawing/2014/main" val="20000"/>
                    </a:ext>
                  </a:extLst>
                </a:gridCol>
                <a:gridCol w="537357">
                  <a:extLst>
                    <a:ext uri="{9D8B030D-6E8A-4147-A177-3AD203B41FA5}">
                      <a16:colId xmlns:a16="http://schemas.microsoft.com/office/drawing/2014/main" val="20001"/>
                    </a:ext>
                  </a:extLst>
                </a:gridCol>
                <a:gridCol w="1903019">
                  <a:extLst>
                    <a:ext uri="{9D8B030D-6E8A-4147-A177-3AD203B41FA5}">
                      <a16:colId xmlns:a16="http://schemas.microsoft.com/office/drawing/2014/main" val="20002"/>
                    </a:ext>
                  </a:extLst>
                </a:gridCol>
                <a:gridCol w="616661">
                  <a:extLst>
                    <a:ext uri="{9D8B030D-6E8A-4147-A177-3AD203B41FA5}">
                      <a16:colId xmlns:a16="http://schemas.microsoft.com/office/drawing/2014/main" val="20003"/>
                    </a:ext>
                  </a:extLst>
                </a:gridCol>
                <a:gridCol w="1823715">
                  <a:extLst>
                    <a:ext uri="{9D8B030D-6E8A-4147-A177-3AD203B41FA5}">
                      <a16:colId xmlns:a16="http://schemas.microsoft.com/office/drawing/2014/main" val="20004"/>
                    </a:ext>
                  </a:extLst>
                </a:gridCol>
                <a:gridCol w="635005">
                  <a:extLst>
                    <a:ext uri="{9D8B030D-6E8A-4147-A177-3AD203B41FA5}">
                      <a16:colId xmlns:a16="http://schemas.microsoft.com/office/drawing/2014/main" val="20005"/>
                    </a:ext>
                  </a:extLst>
                </a:gridCol>
                <a:gridCol w="1695891">
                  <a:extLst>
                    <a:ext uri="{9D8B030D-6E8A-4147-A177-3AD203B41FA5}">
                      <a16:colId xmlns:a16="http://schemas.microsoft.com/office/drawing/2014/main" val="20006"/>
                    </a:ext>
                  </a:extLst>
                </a:gridCol>
              </a:tblGrid>
              <a:tr h="663449">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8532" marR="98532" marT="49266" marB="49266" anchor="b" horzOverflow="overflow">
                    <a:lnL cap="flat">
                      <a:noFill/>
                    </a:lnL>
                    <a:lnR>
                      <a:noFill/>
                    </a:lnR>
                    <a:lnT cap="fla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cap="fla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Siparişin Reddi    </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ct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8532" marR="98532" marT="49266" marB="49266" anchor="ctr" horzOverflow="overflow">
                    <a:lnL>
                      <a:noFill/>
                    </a:lnL>
                    <a:lnR>
                      <a:noFill/>
                    </a:lnR>
                    <a:lnT cap="fla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Siparişin Kabulü</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ct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8532" marR="98532" marT="49266" marB="49266" anchor="ctr" horzOverflow="overflow">
                    <a:lnL>
                      <a:noFill/>
                    </a:lnL>
                    <a:lnR>
                      <a:noFill/>
                    </a:lnR>
                    <a:lnT cap="fla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Fark</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ctr"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Satışlar</a:t>
                      </a: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40.000 Ad. x 500.-TL/Ad.</a:t>
                      </a: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20.000.000.-</a:t>
                      </a: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20.000.000.-</a:t>
                      </a: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a:ln>
                            <a:noFill/>
                          </a:ln>
                          <a:solidFill>
                            <a:schemeClr val="tx1"/>
                          </a:solidFill>
                          <a:effectLst/>
                          <a:latin typeface="Times New Roman" pitchFamily="18" charset="0"/>
                        </a:rPr>
                        <a:t>-</a:t>
                      </a:r>
                    </a:p>
                  </a:txBody>
                  <a:tcPr marL="98532" marR="98532" marT="49266" marB="49266"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  8.000 Ad. x 350.-TL/Ad.</a:t>
                      </a: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2.800.000.-</a:t>
                      </a:r>
                    </a:p>
                  </a:txBody>
                  <a:tcPr marL="98532" marR="98532" marT="49266" marB="4926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2.800.000.-</a:t>
                      </a:r>
                    </a:p>
                  </a:txBody>
                  <a:tcPr marL="98532" marR="98532" marT="49266" marB="49266" anchor="b" horzOverflow="overflow">
                    <a:lnL>
                      <a:noFill/>
                    </a:lnL>
                    <a:lnR cap="flat">
                      <a:noFill/>
                    </a:lnR>
                    <a:lnT>
                      <a:noFill/>
                    </a:lnT>
                    <a:lnB w="12700" cap="flat" cmpd="sng" algn="ctr">
                      <a:solidFill>
                        <a:srgbClr val="5F606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TOPLAM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20.000.000.-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22.800.000.-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2.800.000.-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b" horzOverflow="overflow">
                    <a:lnL>
                      <a:noFill/>
                    </a:lnL>
                    <a:lnR cap="flat">
                      <a:noFill/>
                    </a:lnR>
                    <a:lnT w="12700" cap="flat" cmpd="sng" algn="ctr">
                      <a:solidFill>
                        <a:srgbClr val="5F6062"/>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4"/>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 Değişken Maliyet</a:t>
                      </a: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40.000 Ad. x 250.-TL/Ad.</a:t>
                      </a: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10.000.000.-</a:t>
                      </a: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10.000.000.-</a:t>
                      </a: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a:ln>
                            <a:noFill/>
                          </a:ln>
                          <a:solidFill>
                            <a:schemeClr val="tx1"/>
                          </a:solidFill>
                          <a:effectLst/>
                          <a:latin typeface="Times New Roman" pitchFamily="18" charset="0"/>
                        </a:rPr>
                        <a:t>-</a:t>
                      </a:r>
                    </a:p>
                  </a:txBody>
                  <a:tcPr marL="98532" marR="98532" marT="49266" marB="49266"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  8.000 Ad. x 250.-TL/Ad.</a:t>
                      </a: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2.000.000.-</a:t>
                      </a:r>
                    </a:p>
                  </a:txBody>
                  <a:tcPr marL="98532" marR="98532" marT="49266" marB="49266"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tr-TR" sz="2000" b="0" i="0" u="none" strike="noStrike" cap="none" normalizeH="0" baseline="0">
                          <a:ln>
                            <a:noFill/>
                          </a:ln>
                          <a:solidFill>
                            <a:schemeClr val="tx1"/>
                          </a:solidFill>
                          <a:effectLst/>
                          <a:latin typeface="Times New Roman" pitchFamily="18" charset="0"/>
                        </a:rPr>
                        <a:t>2.000.000.-</a:t>
                      </a:r>
                    </a:p>
                  </a:txBody>
                  <a:tcPr marL="98532" marR="98532" marT="49266" marB="49266" anchor="b"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TOPLAM</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(10.000.000.-)</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(12.000.000.-)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(2.000.000.-)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8532" marR="98532" marT="49266" marB="49266" anchor="b"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Katkı Payı</a:t>
                      </a: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10.000.000.-</a:t>
                      </a: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10.800.000.-</a:t>
                      </a: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800.000.-</a:t>
                      </a:r>
                    </a:p>
                  </a:txBody>
                  <a:tcPr marL="98532" marR="98532" marT="49266" marB="49266" anchor="b"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 Sabit Maliyet</a:t>
                      </a:r>
                    </a:p>
                  </a:txBody>
                  <a:tcPr marL="98532" marR="98532" marT="49266" marB="49266" anchor="b" horzOverflow="overflow">
                    <a:lnL cap="flat">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(6.000.000.-)</a:t>
                      </a: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(6.000.000.-)</a:t>
                      </a: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a:t>
                      </a:r>
                    </a:p>
                  </a:txBody>
                  <a:tcPr marL="98532" marR="98532" marT="49266" marB="49266" anchor="b"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0069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Kâr</a:t>
                      </a:r>
                    </a:p>
                  </a:txBody>
                  <a:tcPr marL="98532" marR="98532" marT="49266" marB="49266" anchor="b" horzOverflow="overflow">
                    <a:lnL cap="flat">
                      <a:noFill/>
                    </a:lnL>
                    <a:lnR>
                      <a:noFill/>
                    </a:lnR>
                    <a:lnT>
                      <a:noFill/>
                    </a:lnT>
                    <a:lnB cap="flat">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cap="flat">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4.000.000.-</a:t>
                      </a: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cap="flat">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rPr>
                        <a:t>4.800.000.-</a:t>
                      </a:r>
                    </a:p>
                  </a:txBody>
                  <a:tcPr marL="98532" marR="98532" marT="49266" marB="49266" anchor="b"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8532" marR="98532" marT="49266" marB="49266" anchor="b" horzOverflow="overflow">
                    <a:lnL>
                      <a:noFill/>
                    </a:lnL>
                    <a:lnR>
                      <a:noFill/>
                    </a:lnR>
                    <a:lnT>
                      <a:noFill/>
                    </a:lnT>
                    <a:lnB cap="flat">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rPr>
                        <a:t>800.000.-</a:t>
                      </a:r>
                    </a:p>
                  </a:txBody>
                  <a:tcPr marL="98532" marR="98532" marT="49266" marB="49266" anchor="b" horzOverflow="overflow">
                    <a:lnL>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12371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AE8E34-8F98-4DD4-BE9D-438BE8898585}"/>
              </a:ext>
            </a:extLst>
          </p:cNvPr>
          <p:cNvSpPr>
            <a:spLocks noGrp="1"/>
          </p:cNvSpPr>
          <p:nvPr>
            <p:ph type="ctrTitle"/>
          </p:nvPr>
        </p:nvSpPr>
        <p:spPr/>
        <p:txBody>
          <a:bodyPr>
            <a:normAutofit fontScale="90000"/>
          </a:bodyPr>
          <a:lstStyle/>
          <a:p>
            <a:br>
              <a:rPr lang="tr-TR" sz="4800" b="1" dirty="0">
                <a:solidFill>
                  <a:schemeClr val="tx2">
                    <a:satMod val="130000"/>
                  </a:schemeClr>
                </a:solidFill>
              </a:rPr>
            </a:br>
            <a:r>
              <a:rPr lang="tr-TR" sz="4800" b="1" dirty="0">
                <a:solidFill>
                  <a:schemeClr val="tx2">
                    <a:satMod val="130000"/>
                  </a:schemeClr>
                </a:solidFill>
              </a:rPr>
              <a:t>BİR MAMULÜN ÜRETİMİNE SON VERME KARARI</a:t>
            </a:r>
            <a:br>
              <a:rPr lang="tr-TR" sz="4800" b="1" dirty="0">
                <a:solidFill>
                  <a:schemeClr val="tx2">
                    <a:satMod val="130000"/>
                  </a:schemeClr>
                </a:solidFill>
              </a:rPr>
            </a:br>
            <a:endParaRPr lang="tr-TR" dirty="0"/>
          </a:p>
        </p:txBody>
      </p:sp>
      <p:sp>
        <p:nvSpPr>
          <p:cNvPr id="5" name="Alt Başlık 4">
            <a:extLst>
              <a:ext uri="{FF2B5EF4-FFF2-40B4-BE49-F238E27FC236}">
                <a16:creationId xmlns:a16="http://schemas.microsoft.com/office/drawing/2014/main" id="{F2DC6724-14EE-4D57-9FE6-0494E0F0A88D}"/>
              </a:ext>
            </a:extLst>
          </p:cNvPr>
          <p:cNvSpPr>
            <a:spLocks noGrp="1"/>
          </p:cNvSpPr>
          <p:nvPr>
            <p:ph type="subTitle" idx="1"/>
          </p:nvPr>
        </p:nvSpPr>
        <p:spPr>
          <a:xfrm>
            <a:off x="1595269" y="4353878"/>
            <a:ext cx="9001462" cy="1655762"/>
          </a:xfrm>
        </p:spPr>
        <p:txBody>
          <a:bodyPr>
            <a:normAutofit/>
          </a:bodyPr>
          <a:lstStyle/>
          <a:p>
            <a:r>
              <a:rPr lang="tr-TR" sz="3600" dirty="0"/>
              <a:t>Zararda Gözüken Ürünü Üretimden Kaldırma </a:t>
            </a:r>
          </a:p>
        </p:txBody>
      </p:sp>
    </p:spTree>
    <p:extLst>
      <p:ext uri="{BB962C8B-B14F-4D97-AF65-F5344CB8AC3E}">
        <p14:creationId xmlns:p14="http://schemas.microsoft.com/office/powerpoint/2010/main" val="1233848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A6D9ED-CA71-4D36-8C40-7A109E5B8909}"/>
              </a:ext>
            </a:extLst>
          </p:cNvPr>
          <p:cNvSpPr>
            <a:spLocks noGrp="1"/>
          </p:cNvSpPr>
          <p:nvPr>
            <p:ph idx="1"/>
          </p:nvPr>
        </p:nvSpPr>
        <p:spPr>
          <a:xfrm>
            <a:off x="913795" y="544530"/>
            <a:ext cx="10353762" cy="5988350"/>
          </a:xfrm>
        </p:spPr>
        <p:txBody>
          <a:bodyPr>
            <a:normAutofit/>
          </a:bodyPr>
          <a:lstStyle/>
          <a:p>
            <a:pPr marL="0" indent="0" algn="just">
              <a:spcBef>
                <a:spcPts val="1200"/>
              </a:spcBef>
              <a:spcAft>
                <a:spcPts val="1800"/>
              </a:spcAft>
              <a:buNone/>
            </a:pPr>
            <a:r>
              <a:rPr lang="tr-TR" sz="2400" dirty="0">
                <a:latin typeface="Times New Roman" panose="02020603050405020304" pitchFamily="18" charset="0"/>
                <a:cs typeface="Times New Roman" panose="02020603050405020304" pitchFamily="18" charset="0"/>
              </a:rPr>
              <a:t>Ürün yaşam eğrisi de dikkate alınarak bazı ürünlerin zaman zaman zarar ettiği gözlenmektedir. Bu durum, yöneticilerin dikkatini söz konusu mamuller üzerine çekerek, onların zarardan kurtarılabilmesi için ne gibi önlemler alınabileceğinin araştırılmasını sağlar.</a:t>
            </a:r>
          </a:p>
          <a:p>
            <a:pPr marL="0" indent="0" algn="just">
              <a:spcBef>
                <a:spcPts val="1200"/>
              </a:spcBef>
              <a:spcAft>
                <a:spcPts val="1800"/>
              </a:spcAft>
              <a:buNone/>
            </a:pPr>
            <a:r>
              <a:rPr lang="tr-TR" sz="2400" dirty="0">
                <a:latin typeface="Times New Roman" panose="02020603050405020304" pitchFamily="18" charset="0"/>
                <a:cs typeface="Times New Roman" panose="02020603050405020304" pitchFamily="18" charset="0"/>
              </a:rPr>
              <a:t>Alınan önlemlere rağmen bazı ürünler halen zararda görülmeye devam edilebilir. Bu aşamada akla gelen ilk çözüm; onların üretiminden vazgeçmektir.</a:t>
            </a:r>
          </a:p>
          <a:p>
            <a:pPr marL="0" indent="0" algn="ctr">
              <a:spcBef>
                <a:spcPts val="1200"/>
              </a:spcBef>
              <a:spcAft>
                <a:spcPts val="1800"/>
              </a:spcAft>
              <a:buNone/>
            </a:pPr>
            <a:endParaRPr lang="tr-TR" sz="3600" b="1" dirty="0">
              <a:latin typeface="Times New Roman" panose="02020603050405020304" pitchFamily="18" charset="0"/>
              <a:cs typeface="Times New Roman" panose="02020603050405020304" pitchFamily="18" charset="0"/>
            </a:endParaRPr>
          </a:p>
          <a:p>
            <a:pPr marL="0" indent="0" algn="ctr">
              <a:spcBef>
                <a:spcPts val="1200"/>
              </a:spcBef>
              <a:spcAft>
                <a:spcPts val="1800"/>
              </a:spcAft>
              <a:buNone/>
            </a:pPr>
            <a:r>
              <a:rPr lang="tr-TR" sz="3600" b="1" dirty="0">
                <a:latin typeface="Times New Roman" panose="02020603050405020304" pitchFamily="18" charset="0"/>
                <a:cs typeface="Times New Roman" panose="02020603050405020304" pitchFamily="18" charset="0"/>
              </a:rPr>
              <a:t>Bu çözüm işletmeye her zaman kazanç sağlar mı, durumu daha mı kötü yapar?</a:t>
            </a:r>
          </a:p>
        </p:txBody>
      </p:sp>
    </p:spTree>
    <p:extLst>
      <p:ext uri="{BB962C8B-B14F-4D97-AF65-F5344CB8AC3E}">
        <p14:creationId xmlns:p14="http://schemas.microsoft.com/office/powerpoint/2010/main" val="2531392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graphicFrame>
        <p:nvGraphicFramePr>
          <p:cNvPr id="5" name="İçerik Yer Tutucusu 2">
            <a:extLst>
              <a:ext uri="{FF2B5EF4-FFF2-40B4-BE49-F238E27FC236}">
                <a16:creationId xmlns:a16="http://schemas.microsoft.com/office/drawing/2014/main" id="{45586BDF-3E86-42C8-8E31-6053D4E98A74}"/>
              </a:ext>
            </a:extLst>
          </p:cNvPr>
          <p:cNvGraphicFramePr>
            <a:graphicFrameLocks noGrp="1"/>
          </p:cNvGraphicFramePr>
          <p:nvPr>
            <p:ph idx="1"/>
            <p:extLst>
              <p:ext uri="{D42A27DB-BD31-4B8C-83A1-F6EECF244321}">
                <p14:modId xmlns:p14="http://schemas.microsoft.com/office/powerpoint/2010/main" val="1056926027"/>
              </p:ext>
            </p:extLst>
          </p:nvPr>
        </p:nvGraphicFramePr>
        <p:xfrm>
          <a:off x="919162" y="1594273"/>
          <a:ext cx="10353675" cy="39321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710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6DE6EA-D8A6-466F-9696-0116901D47DD}"/>
              </a:ext>
            </a:extLst>
          </p:cNvPr>
          <p:cNvSpPr>
            <a:spLocks noGrp="1"/>
          </p:cNvSpPr>
          <p:nvPr>
            <p:ph idx="1"/>
          </p:nvPr>
        </p:nvSpPr>
        <p:spPr>
          <a:xfrm>
            <a:off x="629543" y="275587"/>
            <a:ext cx="10771348" cy="1277938"/>
          </a:xfrm>
        </p:spPr>
        <p:txBody>
          <a:bodyPr/>
          <a:lstStyle/>
          <a:p>
            <a:pPr marL="0" indent="0">
              <a:buNone/>
            </a:pPr>
            <a:r>
              <a:rPr lang="tr-TR" dirty="0">
                <a:solidFill>
                  <a:schemeClr val="tx2">
                    <a:satMod val="130000"/>
                  </a:schemeClr>
                </a:solidFill>
                <a:latin typeface="Times New Roman" pitchFamily="18" charset="0"/>
              </a:rPr>
              <a:t>İşletme yönetimi ilk bakışta zarar eden </a:t>
            </a:r>
            <a:r>
              <a:rPr lang="tr-TR" b="1" dirty="0">
                <a:solidFill>
                  <a:schemeClr val="tx2">
                    <a:satMod val="130000"/>
                  </a:schemeClr>
                </a:solidFill>
                <a:latin typeface="Times New Roman" pitchFamily="18" charset="0"/>
              </a:rPr>
              <a:t>C mamulünün </a:t>
            </a:r>
            <a:r>
              <a:rPr lang="tr-TR" dirty="0">
                <a:solidFill>
                  <a:schemeClr val="tx2">
                    <a:satMod val="130000"/>
                  </a:schemeClr>
                </a:solidFill>
                <a:latin typeface="Times New Roman" pitchFamily="18" charset="0"/>
              </a:rPr>
              <a:t>üretiminden vazgeçilmesi gerektiği düşünmektedir.</a:t>
            </a:r>
            <a:endParaRPr lang="tr-TR" dirty="0"/>
          </a:p>
        </p:txBody>
      </p:sp>
      <p:graphicFrame>
        <p:nvGraphicFramePr>
          <p:cNvPr id="5" name="Group 229">
            <a:extLst>
              <a:ext uri="{FF2B5EF4-FFF2-40B4-BE49-F238E27FC236}">
                <a16:creationId xmlns:a16="http://schemas.microsoft.com/office/drawing/2014/main" id="{FC3CA3DA-33CD-45B7-AE14-7B86C5CEAD28}"/>
              </a:ext>
            </a:extLst>
          </p:cNvPr>
          <p:cNvGraphicFramePr>
            <a:graphicFrameLocks noGrp="1"/>
          </p:cNvGraphicFramePr>
          <p:nvPr>
            <p:extLst>
              <p:ext uri="{D42A27DB-BD31-4B8C-83A1-F6EECF244321}">
                <p14:modId xmlns:p14="http://schemas.microsoft.com/office/powerpoint/2010/main" val="893780779"/>
              </p:ext>
            </p:extLst>
          </p:nvPr>
        </p:nvGraphicFramePr>
        <p:xfrm>
          <a:off x="791109" y="1454649"/>
          <a:ext cx="10428271" cy="5127764"/>
        </p:xfrm>
        <a:graphic>
          <a:graphicData uri="http://schemas.openxmlformats.org/drawingml/2006/table">
            <a:tbl>
              <a:tblPr/>
              <a:tblGrid>
                <a:gridCol w="2949555">
                  <a:extLst>
                    <a:ext uri="{9D8B030D-6E8A-4147-A177-3AD203B41FA5}">
                      <a16:colId xmlns:a16="http://schemas.microsoft.com/office/drawing/2014/main" val="20000"/>
                    </a:ext>
                  </a:extLst>
                </a:gridCol>
                <a:gridCol w="261475">
                  <a:extLst>
                    <a:ext uri="{9D8B030D-6E8A-4147-A177-3AD203B41FA5}">
                      <a16:colId xmlns:a16="http://schemas.microsoft.com/office/drawing/2014/main" val="20001"/>
                    </a:ext>
                  </a:extLst>
                </a:gridCol>
                <a:gridCol w="1674071">
                  <a:extLst>
                    <a:ext uri="{9D8B030D-6E8A-4147-A177-3AD203B41FA5}">
                      <a16:colId xmlns:a16="http://schemas.microsoft.com/office/drawing/2014/main" val="20002"/>
                    </a:ext>
                  </a:extLst>
                </a:gridCol>
                <a:gridCol w="261475">
                  <a:extLst>
                    <a:ext uri="{9D8B030D-6E8A-4147-A177-3AD203B41FA5}">
                      <a16:colId xmlns:a16="http://schemas.microsoft.com/office/drawing/2014/main" val="20003"/>
                    </a:ext>
                  </a:extLst>
                </a:gridCol>
                <a:gridCol w="1540545">
                  <a:extLst>
                    <a:ext uri="{9D8B030D-6E8A-4147-A177-3AD203B41FA5}">
                      <a16:colId xmlns:a16="http://schemas.microsoft.com/office/drawing/2014/main" val="20004"/>
                    </a:ext>
                  </a:extLst>
                </a:gridCol>
                <a:gridCol w="265061">
                  <a:extLst>
                    <a:ext uri="{9D8B030D-6E8A-4147-A177-3AD203B41FA5}">
                      <a16:colId xmlns:a16="http://schemas.microsoft.com/office/drawing/2014/main" val="20005"/>
                    </a:ext>
                  </a:extLst>
                </a:gridCol>
                <a:gridCol w="1626240">
                  <a:extLst>
                    <a:ext uri="{9D8B030D-6E8A-4147-A177-3AD203B41FA5}">
                      <a16:colId xmlns:a16="http://schemas.microsoft.com/office/drawing/2014/main" val="20006"/>
                    </a:ext>
                  </a:extLst>
                </a:gridCol>
                <a:gridCol w="261475">
                  <a:extLst>
                    <a:ext uri="{9D8B030D-6E8A-4147-A177-3AD203B41FA5}">
                      <a16:colId xmlns:a16="http://schemas.microsoft.com/office/drawing/2014/main" val="20007"/>
                    </a:ext>
                  </a:extLst>
                </a:gridCol>
                <a:gridCol w="1588374">
                  <a:extLst>
                    <a:ext uri="{9D8B030D-6E8A-4147-A177-3AD203B41FA5}">
                      <a16:colId xmlns:a16="http://schemas.microsoft.com/office/drawing/2014/main" val="20008"/>
                    </a:ext>
                  </a:extLst>
                </a:gridCol>
              </a:tblGrid>
              <a:tr h="58647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1447" marR="91447" marT="45723" marB="45723" anchor="b"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A Mamulü</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B Mamulü</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C Mamulü</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Toplam</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8818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Satışlar</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4.000.000.-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1.600.000.-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2.400.000.-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8.000.000.-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967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Değişken </a:t>
                      </a:r>
                      <a:r>
                        <a:rPr kumimoji="0" lang="tr-TR" sz="2000" b="0" i="0" u="none" strike="noStrike" cap="none" normalizeH="0" baseline="0">
                          <a:ln>
                            <a:noFill/>
                          </a:ln>
                          <a:solidFill>
                            <a:srgbClr val="000000"/>
                          </a:solidFill>
                          <a:effectLst/>
                          <a:latin typeface="Times New Roman" pitchFamily="18" charset="0"/>
                        </a:rPr>
                        <a:t>M</a:t>
                      </a:r>
                      <a:r>
                        <a:rPr kumimoji="0" lang="tr-TR" sz="2000" b="0" i="0" u="none" strike="noStrike" cap="none" normalizeH="0" baseline="0">
                          <a:ln>
                            <a:noFill/>
                          </a:ln>
                          <a:solidFill>
                            <a:srgbClr val="000000"/>
                          </a:solidFill>
                          <a:effectLst/>
                          <a:latin typeface="Times New Roman" pitchFamily="18" charset="0"/>
                          <a:cs typeface="Times New Roman" pitchFamily="18" charset="0"/>
                        </a:rPr>
                        <a:t>aliyet</a:t>
                      </a:r>
                      <a:r>
                        <a:rPr kumimoji="0" lang="tr-TR" sz="2000" b="0" i="0" u="none" strike="noStrike" cap="none" normalizeH="0" baseline="0">
                          <a:ln>
                            <a:noFill/>
                          </a:ln>
                          <a:solidFill>
                            <a:srgbClr val="000000"/>
                          </a:solidFill>
                          <a:effectLst/>
                          <a:latin typeface="Times New Roman" pitchFamily="18" charset="0"/>
                        </a:rPr>
                        <a:t>ler</a:t>
                      </a:r>
                      <a:r>
                        <a:rPr kumimoji="0" lang="tr-TR" sz="2000" b="0" i="0" u="none" strike="noStrike" cap="none" normalizeH="0" baseline="0">
                          <a:ln>
                            <a:noFill/>
                          </a:ln>
                          <a:solidFill>
                            <a:srgbClr val="000000"/>
                          </a:solidFill>
                          <a:effectLst/>
                          <a:latin typeface="Times New Roman" pitchFamily="18" charset="0"/>
                          <a:cs typeface="Times New Roman" pitchFamily="18" charset="0"/>
                        </a:rPr>
                        <a:t>   </a:t>
                      </a:r>
                      <a:endParaRPr kumimoji="0" lang="tr-TR" sz="2000" b="0" i="0" u="none" strike="noStrike" cap="none" normalizeH="0" baseline="0">
                        <a:ln>
                          <a:noFill/>
                        </a:ln>
                        <a:solidFill>
                          <a:schemeClr val="tx1"/>
                        </a:solidFill>
                        <a:effectLst/>
                        <a:latin typeface="Times New Roman" pitchFamily="18" charset="0"/>
                        <a:cs typeface="Times New Roman" pitchFamily="18" charset="0"/>
                      </a:endParaRPr>
                    </a:p>
                  </a:txBody>
                  <a:tcPr marL="91447" marR="91447" marT="45723" marB="45723"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(3.200.000.-)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(900.000.-)        </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(1.900.000.-)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(6.000.000.-)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67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Katkı Payı</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800.000.-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700.000.-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500.000.-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2.000.000.-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3"/>
                  </a:ext>
                </a:extLst>
              </a:tr>
              <a:tr h="3611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Sabit Maliyet</a:t>
                      </a:r>
                      <a:r>
                        <a:rPr kumimoji="0" lang="tr-TR" sz="2000" b="0" i="0" u="none" strike="noStrike" cap="none" normalizeH="0" baseline="0">
                          <a:ln>
                            <a:noFill/>
                          </a:ln>
                          <a:solidFill>
                            <a:srgbClr val="000000"/>
                          </a:solidFill>
                          <a:effectLst/>
                          <a:latin typeface="Times New Roman" pitchFamily="18" charset="0"/>
                        </a:rPr>
                        <a:t>ler</a:t>
                      </a: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611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Personel Gideri</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320.000.-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200.000.-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280.000.-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800.000.-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611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Satış Giderleri</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240.000.-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240.000.-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240.000.-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720.000.-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611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Kira Gideri</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120.000.-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120.000.-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120.000.-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360.000.-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8818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Toplam Sabit Maliyet</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(680.000.-)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(560.000.-)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(640.000.-)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(1.880.000.-)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5864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Kâr veya Zarar</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120.000.-</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140.000.-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(-140.000.-)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1447" marR="91447" marT="45723" marB="45723"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120.000.-</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1447" marR="91447" marT="45723" marB="45723" anchor="b" horzOverflow="overflow">
                    <a:lnL>
                      <a:noFill/>
                    </a:lnL>
                    <a:lnR cap="flat">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200073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etin Yer Tutucusu 8">
            <a:extLst>
              <a:ext uri="{FF2B5EF4-FFF2-40B4-BE49-F238E27FC236}">
                <a16:creationId xmlns:a16="http://schemas.microsoft.com/office/drawing/2014/main" id="{40CC6BCD-5FEF-45DE-ACA7-95377F016723}"/>
              </a:ext>
            </a:extLst>
          </p:cNvPr>
          <p:cNvSpPr>
            <a:spLocks noGrp="1"/>
          </p:cNvSpPr>
          <p:nvPr>
            <p:ph type="body" idx="1"/>
          </p:nvPr>
        </p:nvSpPr>
        <p:spPr>
          <a:xfrm>
            <a:off x="938213" y="1516777"/>
            <a:ext cx="5157787" cy="823912"/>
          </a:xfrm>
        </p:spPr>
        <p:txBody>
          <a:bodyPr>
            <a:normAutofit/>
          </a:bodyPr>
          <a:lstStyle/>
          <a:p>
            <a:r>
              <a:rPr lang="tr-TR" sz="3200" dirty="0"/>
              <a:t>Kaçınılabilir Giderler</a:t>
            </a:r>
          </a:p>
        </p:txBody>
      </p:sp>
      <p:sp>
        <p:nvSpPr>
          <p:cNvPr id="10" name="İçerik Yer Tutucusu 9">
            <a:extLst>
              <a:ext uri="{FF2B5EF4-FFF2-40B4-BE49-F238E27FC236}">
                <a16:creationId xmlns:a16="http://schemas.microsoft.com/office/drawing/2014/main" id="{DEEA367D-DA5A-44C5-8A0E-1CE32B92B091}"/>
              </a:ext>
            </a:extLst>
          </p:cNvPr>
          <p:cNvSpPr>
            <a:spLocks noGrp="1"/>
          </p:cNvSpPr>
          <p:nvPr>
            <p:ph sz="half" idx="2"/>
          </p:nvPr>
        </p:nvSpPr>
        <p:spPr>
          <a:xfrm>
            <a:off x="836612" y="2917861"/>
            <a:ext cx="5157787" cy="2691829"/>
          </a:xfrm>
        </p:spPr>
        <p:txBody>
          <a:bodyPr/>
          <a:lstStyle/>
          <a:p>
            <a:pPr marL="360363" indent="-360363">
              <a:buFont typeface="Wingdings" panose="05000000000000000000" pitchFamily="2" charset="2"/>
              <a:buChar char="ü"/>
            </a:pPr>
            <a:r>
              <a:rPr lang="tr-TR" altLang="tr-TR" dirty="0"/>
              <a:t>Değişken Maliyetler</a:t>
            </a:r>
          </a:p>
          <a:p>
            <a:pPr marL="360363" indent="-360363">
              <a:buFont typeface="Wingdings" panose="05000000000000000000" pitchFamily="2" charset="2"/>
              <a:buChar char="ü"/>
            </a:pPr>
            <a:r>
              <a:rPr lang="tr-TR" dirty="0"/>
              <a:t>Personel Giderleri</a:t>
            </a:r>
          </a:p>
          <a:p>
            <a:pPr marL="360363" indent="-360363">
              <a:buFont typeface="Wingdings" panose="05000000000000000000" pitchFamily="2" charset="2"/>
              <a:buChar char="ü"/>
            </a:pPr>
            <a:r>
              <a:rPr lang="tr-TR" dirty="0"/>
              <a:t>Satış Giderlerinin 120.000TL’si</a:t>
            </a:r>
          </a:p>
        </p:txBody>
      </p:sp>
      <p:sp>
        <p:nvSpPr>
          <p:cNvPr id="11" name="Metin Yer Tutucusu 10">
            <a:extLst>
              <a:ext uri="{FF2B5EF4-FFF2-40B4-BE49-F238E27FC236}">
                <a16:creationId xmlns:a16="http://schemas.microsoft.com/office/drawing/2014/main" id="{E049A9BF-9EE7-4F59-9DFD-D97AFD50C0FA}"/>
              </a:ext>
            </a:extLst>
          </p:cNvPr>
          <p:cNvSpPr>
            <a:spLocks noGrp="1"/>
          </p:cNvSpPr>
          <p:nvPr>
            <p:ph type="body" sz="quarter" idx="3"/>
          </p:nvPr>
        </p:nvSpPr>
        <p:spPr>
          <a:xfrm>
            <a:off x="6273354" y="1516777"/>
            <a:ext cx="5183188" cy="823912"/>
          </a:xfrm>
        </p:spPr>
        <p:txBody>
          <a:bodyPr>
            <a:normAutofit/>
          </a:bodyPr>
          <a:lstStyle/>
          <a:p>
            <a:r>
              <a:rPr lang="tr-TR" sz="3200" dirty="0"/>
              <a:t>Kaçınılamayan Giderler</a:t>
            </a:r>
          </a:p>
        </p:txBody>
      </p:sp>
      <p:sp>
        <p:nvSpPr>
          <p:cNvPr id="12" name="İçerik Yer Tutucusu 11">
            <a:extLst>
              <a:ext uri="{FF2B5EF4-FFF2-40B4-BE49-F238E27FC236}">
                <a16:creationId xmlns:a16="http://schemas.microsoft.com/office/drawing/2014/main" id="{E9AF7931-829B-4166-BC00-71AC40DDBB77}"/>
              </a:ext>
            </a:extLst>
          </p:cNvPr>
          <p:cNvSpPr>
            <a:spLocks noGrp="1"/>
          </p:cNvSpPr>
          <p:nvPr>
            <p:ph sz="quarter" idx="4"/>
          </p:nvPr>
        </p:nvSpPr>
        <p:spPr>
          <a:xfrm>
            <a:off x="6096000" y="2917861"/>
            <a:ext cx="5183188" cy="2085654"/>
          </a:xfrm>
        </p:spPr>
        <p:txBody>
          <a:bodyPr/>
          <a:lstStyle/>
          <a:p>
            <a:pPr marL="355600" indent="-355600">
              <a:buFont typeface="Wingdings" panose="05000000000000000000" pitchFamily="2" charset="2"/>
              <a:buChar char="v"/>
            </a:pPr>
            <a:r>
              <a:rPr lang="tr-TR" dirty="0"/>
              <a:t>Kira Gideri</a:t>
            </a:r>
          </a:p>
          <a:p>
            <a:pPr marL="355600" indent="-355600">
              <a:buFont typeface="Wingdings" panose="05000000000000000000" pitchFamily="2" charset="2"/>
              <a:buChar char="v"/>
            </a:pPr>
            <a:r>
              <a:rPr lang="tr-TR" dirty="0"/>
              <a:t>Satış Giderlerinin geriye kalan 120.000TL’si</a:t>
            </a:r>
          </a:p>
        </p:txBody>
      </p:sp>
    </p:spTree>
    <p:extLst>
      <p:ext uri="{BB962C8B-B14F-4D97-AF65-F5344CB8AC3E}">
        <p14:creationId xmlns:p14="http://schemas.microsoft.com/office/powerpoint/2010/main" val="347948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Isosceles Triangle 2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Group 175">
            <a:extLst>
              <a:ext uri="{FF2B5EF4-FFF2-40B4-BE49-F238E27FC236}">
                <a16:creationId xmlns:a16="http://schemas.microsoft.com/office/drawing/2014/main" id="{677FC24F-AF68-4F06-B1D3-D1D5D40E157B}"/>
              </a:ext>
            </a:extLst>
          </p:cNvPr>
          <p:cNvGraphicFramePr>
            <a:graphicFrameLocks noGrp="1"/>
          </p:cNvGraphicFramePr>
          <p:nvPr>
            <p:extLst>
              <p:ext uri="{D42A27DB-BD31-4B8C-83A1-F6EECF244321}">
                <p14:modId xmlns:p14="http://schemas.microsoft.com/office/powerpoint/2010/main" val="171485232"/>
              </p:ext>
            </p:extLst>
          </p:nvPr>
        </p:nvGraphicFramePr>
        <p:xfrm>
          <a:off x="643467" y="1272933"/>
          <a:ext cx="10905071" cy="4655644"/>
        </p:xfrm>
        <a:graphic>
          <a:graphicData uri="http://schemas.openxmlformats.org/drawingml/2006/table">
            <a:tbl>
              <a:tblPr firstRow="1" bandRow="1"/>
              <a:tblGrid>
                <a:gridCol w="2441815">
                  <a:extLst>
                    <a:ext uri="{9D8B030D-6E8A-4147-A177-3AD203B41FA5}">
                      <a16:colId xmlns:a16="http://schemas.microsoft.com/office/drawing/2014/main" val="20000"/>
                    </a:ext>
                  </a:extLst>
                </a:gridCol>
                <a:gridCol w="862427">
                  <a:extLst>
                    <a:ext uri="{9D8B030D-6E8A-4147-A177-3AD203B41FA5}">
                      <a16:colId xmlns:a16="http://schemas.microsoft.com/office/drawing/2014/main" val="20001"/>
                    </a:ext>
                  </a:extLst>
                </a:gridCol>
                <a:gridCol w="1933896">
                  <a:extLst>
                    <a:ext uri="{9D8B030D-6E8A-4147-A177-3AD203B41FA5}">
                      <a16:colId xmlns:a16="http://schemas.microsoft.com/office/drawing/2014/main" val="20002"/>
                    </a:ext>
                  </a:extLst>
                </a:gridCol>
                <a:gridCol w="862427">
                  <a:extLst>
                    <a:ext uri="{9D8B030D-6E8A-4147-A177-3AD203B41FA5}">
                      <a16:colId xmlns:a16="http://schemas.microsoft.com/office/drawing/2014/main" val="20003"/>
                    </a:ext>
                  </a:extLst>
                </a:gridCol>
                <a:gridCol w="1933896">
                  <a:extLst>
                    <a:ext uri="{9D8B030D-6E8A-4147-A177-3AD203B41FA5}">
                      <a16:colId xmlns:a16="http://schemas.microsoft.com/office/drawing/2014/main" val="20004"/>
                    </a:ext>
                  </a:extLst>
                </a:gridCol>
                <a:gridCol w="862427">
                  <a:extLst>
                    <a:ext uri="{9D8B030D-6E8A-4147-A177-3AD203B41FA5}">
                      <a16:colId xmlns:a16="http://schemas.microsoft.com/office/drawing/2014/main" val="20005"/>
                    </a:ext>
                  </a:extLst>
                </a:gridCol>
                <a:gridCol w="2008183">
                  <a:extLst>
                    <a:ext uri="{9D8B030D-6E8A-4147-A177-3AD203B41FA5}">
                      <a16:colId xmlns:a16="http://schemas.microsoft.com/office/drawing/2014/main" val="20006"/>
                    </a:ext>
                  </a:extLst>
                </a:gridCol>
              </a:tblGrid>
              <a:tr h="670039">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cap="flat">
                      <a:noFill/>
                    </a:lnL>
                    <a:lnR>
                      <a:noFill/>
                    </a:lnR>
                    <a:lnT cap="fla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cap="fla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Mevcut Durum</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cap="fla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chemeClr val="tx1"/>
                          </a:solidFill>
                          <a:effectLst/>
                          <a:latin typeface="Times New Roman" pitchFamily="18" charset="0"/>
                          <a:ea typeface="Times New Roman" pitchFamily="18" charset="0"/>
                          <a:cs typeface="Tahoma" pitchFamily="34" charset="0"/>
                        </a:rPr>
                        <a:t>C Mamulünün Üretilmemesi</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cap="fla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Fark</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4678">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Satışlar</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8.000.000.-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5.600.000.-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-2.400.000.-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404678">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rPr>
                        <a:t>- </a:t>
                      </a: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Değişken </a:t>
                      </a:r>
                      <a:r>
                        <a:rPr kumimoji="0" lang="tr-TR" sz="2000" b="0" i="0" u="none" strike="noStrike" cap="none" normalizeH="0" baseline="0" dirty="0">
                          <a:ln>
                            <a:noFill/>
                          </a:ln>
                          <a:solidFill>
                            <a:srgbClr val="000000"/>
                          </a:solidFill>
                          <a:effectLst/>
                          <a:latin typeface="Times New Roman" pitchFamily="18" charset="0"/>
                        </a:rPr>
                        <a:t>M</a:t>
                      </a:r>
                      <a:r>
                        <a:rPr kumimoji="0" lang="tr-TR" sz="2000" b="0" i="0" u="none" strike="noStrike" cap="none" normalizeH="0" baseline="0" dirty="0">
                          <a:ln>
                            <a:noFill/>
                          </a:ln>
                          <a:solidFill>
                            <a:srgbClr val="000000"/>
                          </a:solidFill>
                          <a:effectLst/>
                          <a:latin typeface="Times New Roman" pitchFamily="18" charset="0"/>
                          <a:cs typeface="Times New Roman" pitchFamily="18" charset="0"/>
                        </a:rPr>
                        <a:t>aliyet</a:t>
                      </a:r>
                      <a:r>
                        <a:rPr kumimoji="0" lang="tr-TR" sz="2000" b="0" i="0" u="none" strike="noStrike" cap="none" normalizeH="0" baseline="0" dirty="0">
                          <a:ln>
                            <a:noFill/>
                          </a:ln>
                          <a:solidFill>
                            <a:srgbClr val="000000"/>
                          </a:solidFill>
                          <a:effectLst/>
                          <a:latin typeface="Times New Roman" pitchFamily="18" charset="0"/>
                        </a:rPr>
                        <a:t>ler</a:t>
                      </a:r>
                      <a:r>
                        <a:rPr kumimoji="0" lang="tr-TR" sz="2000" b="0" i="0" u="none" strike="noStrike" cap="none" normalizeH="0" baseline="0" dirty="0">
                          <a:ln>
                            <a:noFill/>
                          </a:ln>
                          <a:solidFill>
                            <a:srgbClr val="000000"/>
                          </a:solidFill>
                          <a:effectLst/>
                          <a:latin typeface="Times New Roman" pitchFamily="18" charset="0"/>
                          <a:cs typeface="Times New Roman" pitchFamily="18" charset="0"/>
                        </a:rPr>
                        <a:t>   </a:t>
                      </a:r>
                      <a:endParaRPr kumimoji="0" lang="tr-TR" sz="2000" b="0" i="0" u="none" strike="noStrike" cap="none" normalizeH="0" baseline="0" dirty="0">
                        <a:ln>
                          <a:noFill/>
                        </a:ln>
                        <a:solidFill>
                          <a:schemeClr val="tx1"/>
                        </a:solidFill>
                        <a:effectLst/>
                        <a:latin typeface="Times New Roman" pitchFamily="18" charset="0"/>
                        <a:cs typeface="Times New Roman" pitchFamily="18" charset="0"/>
                      </a:endParaRPr>
                    </a:p>
                  </a:txBody>
                  <a:tcPr marL="99511" marR="99511" marT="49755" marB="4975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(6.000.000.-)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(4.100.000.-)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(-1.900.000.-)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4678">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Katkı Payı</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2.000.000.-</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1.500.000.-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-500.000.-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3"/>
                  </a:ext>
                </a:extLst>
              </a:tr>
              <a:tr h="404678">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Sabit Maliyet</a:t>
                      </a:r>
                      <a:r>
                        <a:rPr kumimoji="0" lang="tr-TR" sz="2000" b="0" i="0" u="none" strike="noStrike" cap="none" normalizeH="0" baseline="0">
                          <a:ln>
                            <a:noFill/>
                          </a:ln>
                          <a:solidFill>
                            <a:srgbClr val="000000"/>
                          </a:solidFill>
                          <a:effectLst/>
                          <a:latin typeface="Times New Roman" pitchFamily="18" charset="0"/>
                        </a:rPr>
                        <a:t>ler</a:t>
                      </a: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04678">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Personel Gideri</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800.000.-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520.000.-</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-280.000.-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04678">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Satış Giderleri</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720.000.-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600.000.-</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dirty="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-120.000.-</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04678">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Kira Gideri</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360.000.-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360.000.-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04678">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rPr>
                        <a:t>- </a:t>
                      </a: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Toplam Sabit Maliyet</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(1.880.000.-)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a:ln>
                            <a:noFill/>
                          </a:ln>
                          <a:solidFill>
                            <a:srgbClr val="000000"/>
                          </a:solidFill>
                          <a:effectLst/>
                          <a:latin typeface="Times New Roman" pitchFamily="18" charset="0"/>
                          <a:ea typeface="Times New Roman" pitchFamily="18" charset="0"/>
                          <a:cs typeface="Tahoma" pitchFamily="34" charset="0"/>
                        </a:rPr>
                        <a:t>(1.480.000.-)        </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(-400.000.-)        </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04678">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Kâr veya Zarar</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cap="flat">
                      <a:noFill/>
                    </a:lnL>
                    <a:lnR>
                      <a:noFill/>
                    </a:lnR>
                    <a:lnT>
                      <a:noFill/>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120.000.-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a:ln>
                            <a:noFill/>
                          </a:ln>
                          <a:solidFill>
                            <a:srgbClr val="000000"/>
                          </a:solidFill>
                          <a:effectLst/>
                          <a:latin typeface="Times New Roman" pitchFamily="18" charset="0"/>
                          <a:ea typeface="Times New Roman" pitchFamily="18" charset="0"/>
                          <a:cs typeface="Tahoma" pitchFamily="34" charset="0"/>
                        </a:rPr>
                        <a:t>20.000.-</a:t>
                      </a:r>
                      <a:endParaRPr kumimoji="0" lang="tr-TR" sz="2000" b="0" i="0" u="none" strike="noStrike" cap="none" normalizeH="0" baseline="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tr-TR" sz="2000" b="0" i="0" u="none" strike="noStrike" cap="none" normalizeH="0" baseline="0">
                        <a:ln>
                          <a:noFill/>
                        </a:ln>
                        <a:solidFill>
                          <a:schemeClr val="tx1"/>
                        </a:solidFill>
                        <a:effectLst/>
                        <a:latin typeface="Times New Roman" pitchFamily="18" charset="0"/>
                      </a:endParaRPr>
                    </a:p>
                  </a:txBody>
                  <a:tcPr marL="99511" marR="99511" marT="49755" marB="49755" anchor="b" horzOverflow="overflow">
                    <a:lnL>
                      <a:noFill/>
                    </a:lnL>
                    <a:lnR>
                      <a:noFill/>
                    </a:lnR>
                    <a:lnT>
                      <a:noFill/>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Gill Sans MT" panose="020B0502020104020203"/>
                        </a:defRPr>
                      </a:lvl1pPr>
                      <a:lvl2pPr marL="457200" algn="l" defTabSz="914400" rtl="0" eaLnBrk="1" latinLnBrk="0" hangingPunct="1">
                        <a:defRPr sz="1800" kern="1200">
                          <a:solidFill>
                            <a:schemeClr val="tx1"/>
                          </a:solidFill>
                          <a:latin typeface="Gill Sans MT" panose="020B0502020104020203"/>
                        </a:defRPr>
                      </a:lvl2pPr>
                      <a:lvl3pPr marL="914400" algn="l" defTabSz="914400" rtl="0" eaLnBrk="1" latinLnBrk="0" hangingPunct="1">
                        <a:defRPr sz="1800" kern="1200">
                          <a:solidFill>
                            <a:schemeClr val="tx1"/>
                          </a:solidFill>
                          <a:latin typeface="Gill Sans MT" panose="020B0502020104020203"/>
                        </a:defRPr>
                      </a:lvl3pPr>
                      <a:lvl4pPr marL="1371600" algn="l" defTabSz="914400" rtl="0" eaLnBrk="1" latinLnBrk="0" hangingPunct="1">
                        <a:defRPr sz="1800" kern="1200">
                          <a:solidFill>
                            <a:schemeClr val="tx1"/>
                          </a:solidFill>
                          <a:latin typeface="Gill Sans MT" panose="020B0502020104020203"/>
                        </a:defRPr>
                      </a:lvl4pPr>
                      <a:lvl5pPr marL="1828800" algn="l" defTabSz="914400" rtl="0" eaLnBrk="1" latinLnBrk="0" hangingPunct="1">
                        <a:defRPr sz="1800" kern="1200">
                          <a:solidFill>
                            <a:schemeClr val="tx1"/>
                          </a:solidFill>
                          <a:latin typeface="Gill Sans MT" panose="020B0502020104020203"/>
                        </a:defRPr>
                      </a:lvl5pPr>
                      <a:lvl6pPr marL="2286000" algn="l" defTabSz="914400" rtl="0" eaLnBrk="1" latinLnBrk="0" hangingPunct="1">
                        <a:defRPr sz="1800" kern="1200">
                          <a:solidFill>
                            <a:schemeClr val="tx1"/>
                          </a:solidFill>
                          <a:latin typeface="Gill Sans MT" panose="020B0502020104020203"/>
                        </a:defRPr>
                      </a:lvl6pPr>
                      <a:lvl7pPr marL="2743200" algn="l" defTabSz="914400" rtl="0" eaLnBrk="1" latinLnBrk="0" hangingPunct="1">
                        <a:defRPr sz="1800" kern="1200">
                          <a:solidFill>
                            <a:schemeClr val="tx1"/>
                          </a:solidFill>
                          <a:latin typeface="Gill Sans MT" panose="020B0502020104020203"/>
                        </a:defRPr>
                      </a:lvl7pPr>
                      <a:lvl8pPr marL="3200400" algn="l" defTabSz="914400" rtl="0" eaLnBrk="1" latinLnBrk="0" hangingPunct="1">
                        <a:defRPr sz="1800" kern="1200">
                          <a:solidFill>
                            <a:schemeClr val="tx1"/>
                          </a:solidFill>
                          <a:latin typeface="Gill Sans MT" panose="020B0502020104020203"/>
                        </a:defRPr>
                      </a:lvl8pPr>
                      <a:lvl9pPr marL="3657600" algn="l" defTabSz="914400" rtl="0" eaLnBrk="1" latinLnBrk="0" hangingPunct="1">
                        <a:defRPr sz="1800" kern="1200">
                          <a:solidFill>
                            <a:schemeClr val="tx1"/>
                          </a:solidFill>
                          <a:latin typeface="Gill Sans MT" panose="020B0502020104020203"/>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a:ln>
                            <a:noFill/>
                          </a:ln>
                          <a:solidFill>
                            <a:srgbClr val="000000"/>
                          </a:solidFill>
                          <a:effectLst/>
                          <a:latin typeface="Times New Roman" pitchFamily="18" charset="0"/>
                          <a:ea typeface="Times New Roman" pitchFamily="18" charset="0"/>
                          <a:cs typeface="Tahoma" pitchFamily="34" charset="0"/>
                        </a:rPr>
                        <a:t>-100.000.-</a:t>
                      </a:r>
                      <a:endParaRPr kumimoji="0" lang="tr-TR" sz="2000" b="0" i="0" u="none" strike="noStrike" cap="none" normalizeH="0" baseline="0" dirty="0">
                        <a:ln>
                          <a:noFill/>
                        </a:ln>
                        <a:solidFill>
                          <a:schemeClr val="tx1"/>
                        </a:solidFill>
                        <a:effectLst/>
                        <a:latin typeface="Times New Roman" pitchFamily="18" charset="0"/>
                        <a:ea typeface="Times New Roman" pitchFamily="18" charset="0"/>
                        <a:cs typeface="Tahoma" pitchFamily="34" charset="0"/>
                      </a:endParaRPr>
                    </a:p>
                  </a:txBody>
                  <a:tcPr marL="99511" marR="99511" marT="49755" marB="49755" anchor="b" horzOverflow="overflow">
                    <a:lnL>
                      <a:noFill/>
                    </a:lnL>
                    <a:lnR cap="flat">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71737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SlateVTI">
  <a:themeElements>
    <a:clrScheme name="Coffee">
      <a:dk1>
        <a:sysClr val="windowText" lastClr="000000"/>
      </a:dk1>
      <a:lt1>
        <a:sysClr val="window" lastClr="FFFFFF"/>
      </a:lt1>
      <a:dk2>
        <a:srgbClr val="4E3B30"/>
      </a:dk2>
      <a:lt2>
        <a:srgbClr val="F4EEDC"/>
      </a:lt2>
      <a:accent1>
        <a:srgbClr val="CC830E"/>
      </a:accent1>
      <a:accent2>
        <a:srgbClr val="B54C2D"/>
      </a:accent2>
      <a:accent3>
        <a:srgbClr val="99570C"/>
      </a:accent3>
      <a:accent4>
        <a:srgbClr val="C17529"/>
      </a:accent4>
      <a:accent5>
        <a:srgbClr val="A19574"/>
      </a:accent5>
      <a:accent6>
        <a:srgbClr val="A49518"/>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Office_41799106_TF12214701.potx" id="{244AC014-F6B7-4660-B94B-F2F2514C8F2F}" vid="{B0A4F61A-4966-40A6-8706-4895BD2D56AF}"/>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ppt/theme/theme4.xml><?xml version="1.0" encoding="utf-8"?>
<a:theme xmlns:a="http://schemas.openxmlformats.org/drawingml/2006/main" name="Office Theme">
  <a:themeElements>
    <a:clrScheme name="Office Teması">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5.xml><?xml version="1.0" encoding="utf-8"?>
<a:theme xmlns:a="http://schemas.openxmlformats.org/drawingml/2006/main" name="1_Office Theme">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{7F601931-F47B-4A1E-850D-6C5903999CB7}tf12214701_win32</Template>
  <TotalTime>130</TotalTime>
  <Words>852</Words>
  <Application>Microsoft Office PowerPoint</Application>
  <PresentationFormat>Geniş ekran</PresentationFormat>
  <Paragraphs>181</Paragraphs>
  <Slides>15</Slides>
  <Notes>0</Notes>
  <HiddenSlides>0</HiddenSlides>
  <MMClips>0</MMClips>
  <ScaleCrop>false</ScaleCrop>
  <HeadingPairs>
    <vt:vector size="6" baseType="variant">
      <vt:variant>
        <vt:lpstr>Kullanılan Yazı Tipleri</vt:lpstr>
      </vt:variant>
      <vt:variant>
        <vt:i4>9</vt:i4>
      </vt:variant>
      <vt:variant>
        <vt:lpstr>Tema</vt:lpstr>
      </vt:variant>
      <vt:variant>
        <vt:i4>6</vt:i4>
      </vt:variant>
      <vt:variant>
        <vt:lpstr>Slayt Başlıkları</vt:lpstr>
      </vt:variant>
      <vt:variant>
        <vt:i4>15</vt:i4>
      </vt:variant>
    </vt:vector>
  </HeadingPairs>
  <TitlesOfParts>
    <vt:vector size="30" baseType="lpstr">
      <vt:lpstr>Arial</vt:lpstr>
      <vt:lpstr>Bookman Old Style</vt:lpstr>
      <vt:lpstr>Calibri</vt:lpstr>
      <vt:lpstr>Calibri Light</vt:lpstr>
      <vt:lpstr>Goudy Old Style</vt:lpstr>
      <vt:lpstr>Rockwell</vt:lpstr>
      <vt:lpstr>Times New Roman</vt:lpstr>
      <vt:lpstr>Wingdings</vt:lpstr>
      <vt:lpstr>Wingdings 2</vt:lpstr>
      <vt:lpstr>SlateVTI</vt:lpstr>
      <vt:lpstr>Office Teması</vt:lpstr>
      <vt:lpstr>Damask</vt:lpstr>
      <vt:lpstr>Office Theme</vt:lpstr>
      <vt:lpstr>1_Office Theme</vt:lpstr>
      <vt:lpstr>2_Office Theme</vt:lpstr>
      <vt:lpstr>ÖZEL BİR SİPARİŞİN KABUL EDİLMESİ</vt:lpstr>
      <vt:lpstr>Özel (Ek) Sipariş</vt:lpstr>
      <vt:lpstr>Ek Siparişin Kabul Edilme Koşulları</vt:lpstr>
      <vt:lpstr>Atıl Kapasitesinin Bulunması</vt:lpstr>
      <vt:lpstr>Teklif Edilen Fiyatın En Az Değişken Giderleri Karşılaması</vt:lpstr>
      <vt:lpstr>Söz Konusu Sipariş Özel Bir Pazara İlişkin Olması</vt:lpstr>
      <vt:lpstr>Siparişin Kısa Süreli Olması</vt:lpstr>
      <vt:lpstr>PowerPoint Sunusu</vt:lpstr>
      <vt:lpstr>PowerPoint Sunusu</vt:lpstr>
      <vt:lpstr> BİR MAMULÜN ÜRETİMİNE SON VERME KARARI </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ÖZEL BİR SİPARİŞİN KABUL EDİLMESİ</dc:title>
  <dc:creator>Serhan GÜRKAN</dc:creator>
  <cp:lastModifiedBy>Serhan GÜRKAN</cp:lastModifiedBy>
  <cp:revision>14</cp:revision>
  <dcterms:created xsi:type="dcterms:W3CDTF">2020-12-16T09:36:13Z</dcterms:created>
  <dcterms:modified xsi:type="dcterms:W3CDTF">2020-12-18T08:23:16Z</dcterms:modified>
</cp:coreProperties>
</file>