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  <p:sldMasterId id="2147483672" r:id="rId3"/>
  </p:sldMasterIdLst>
  <p:notesMasterIdLst>
    <p:notesMasterId r:id="rId32"/>
  </p:notesMasterIdLst>
  <p:handoutMasterIdLst>
    <p:handoutMasterId r:id="rId33"/>
  </p:handoutMasterIdLst>
  <p:sldIdLst>
    <p:sldId id="316" r:id="rId4"/>
    <p:sldId id="258" r:id="rId5"/>
    <p:sldId id="278" r:id="rId6"/>
    <p:sldId id="31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318" r:id="rId16"/>
    <p:sldId id="269" r:id="rId17"/>
    <p:sldId id="270" r:id="rId18"/>
    <p:sldId id="279" r:id="rId19"/>
    <p:sldId id="271" r:id="rId20"/>
    <p:sldId id="272" r:id="rId21"/>
    <p:sldId id="273" r:id="rId22"/>
    <p:sldId id="274" r:id="rId23"/>
    <p:sldId id="275" r:id="rId24"/>
    <p:sldId id="280" r:id="rId25"/>
    <p:sldId id="276" r:id="rId26"/>
    <p:sldId id="277" r:id="rId27"/>
    <p:sldId id="281" r:id="rId28"/>
    <p:sldId id="307" r:id="rId29"/>
    <p:sldId id="308" r:id="rId30"/>
    <p:sldId id="282" r:id="rId3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Yaza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5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247" autoAdjust="0"/>
  </p:normalViewPr>
  <p:slideViewPr>
    <p:cSldViewPr showGuides="1">
      <p:cViewPr varScale="1">
        <p:scale>
          <a:sx n="120" d="100"/>
          <a:sy n="120" d="100"/>
        </p:scale>
        <p:origin x="840" y="176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outlineViewPr>
    <p:cViewPr>
      <p:scale>
        <a:sx n="33" d="100"/>
        <a:sy n="33" d="100"/>
      </p:scale>
      <p:origin x="0" y="-46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41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2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4.png"/><Relationship Id="rId7" Type="http://schemas.openxmlformats.org/officeDocument/2006/relationships/image" Target="../media/image10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17.svg"/><Relationship Id="rId4" Type="http://schemas.openxmlformats.org/officeDocument/2006/relationships/image" Target="../media/image35.svg"/><Relationship Id="rId9" Type="http://schemas.openxmlformats.org/officeDocument/2006/relationships/image" Target="../media/image16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36.svg"/><Relationship Id="rId5" Type="http://schemas.openxmlformats.org/officeDocument/2006/relationships/image" Target="../media/image10.png"/><Relationship Id="rId4" Type="http://schemas.openxmlformats.org/officeDocument/2006/relationships/image" Target="../media/image4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4.png"/><Relationship Id="rId7" Type="http://schemas.openxmlformats.org/officeDocument/2006/relationships/image" Target="../media/image10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17.svg"/><Relationship Id="rId4" Type="http://schemas.openxmlformats.org/officeDocument/2006/relationships/image" Target="../media/image35.svg"/><Relationship Id="rId9" Type="http://schemas.openxmlformats.org/officeDocument/2006/relationships/image" Target="../media/image16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36.svg"/><Relationship Id="rId5" Type="http://schemas.openxmlformats.org/officeDocument/2006/relationships/image" Target="../media/image10.png"/><Relationship Id="rId4" Type="http://schemas.openxmlformats.org/officeDocument/2006/relationships/image" Target="../media/image4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F0984-A0C5-4193-AFEB-54881BC8EF0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96678C4-3CC7-4866-B111-E24E01A434BA}">
      <dgm:prSet/>
      <dgm:spPr/>
      <dgm:t>
        <a:bodyPr/>
        <a:lstStyle/>
        <a:p>
          <a:pPr algn="just">
            <a:lnSpc>
              <a:spcPct val="100000"/>
            </a:lnSpc>
          </a:pPr>
          <a:r>
            <a:rPr lang="tr-TR" dirty="0"/>
            <a:t>Standart maliyet sistemini uygulayan üretim işletmelerinde, faaliyet dönemi başında saptanan standart maliyetlerle, faaliyet dönemi içinde veya sonunda ortaya çıkan fiili maliyetler arasındaki farka </a:t>
          </a:r>
          <a:r>
            <a:rPr lang="tr-TR" b="1" dirty="0"/>
            <a:t>sapma </a:t>
          </a:r>
          <a:r>
            <a:rPr lang="tr-TR" dirty="0"/>
            <a:t>denir.</a:t>
          </a:r>
          <a:endParaRPr lang="en-US" dirty="0"/>
        </a:p>
      </dgm:t>
    </dgm:pt>
    <dgm:pt modelId="{C7B6874E-EE11-4245-AD62-BA81C14A6808}" type="parTrans" cxnId="{732F1666-86FD-4AEB-87C9-93FB8F3D8DFD}">
      <dgm:prSet/>
      <dgm:spPr/>
      <dgm:t>
        <a:bodyPr/>
        <a:lstStyle/>
        <a:p>
          <a:endParaRPr lang="en-US"/>
        </a:p>
      </dgm:t>
    </dgm:pt>
    <dgm:pt modelId="{31F93E27-0D2B-421F-9A60-4D34D9818EBD}" type="sibTrans" cxnId="{732F1666-86FD-4AEB-87C9-93FB8F3D8DF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B3FE669-342A-4943-B684-2ADFD5AEE408}">
      <dgm:prSet/>
      <dgm:spPr/>
      <dgm:t>
        <a:bodyPr/>
        <a:lstStyle/>
        <a:p>
          <a:pPr algn="just">
            <a:lnSpc>
              <a:spcPct val="100000"/>
            </a:lnSpc>
          </a:pPr>
          <a:r>
            <a:rPr lang="tr-TR" b="1" dirty="0"/>
            <a:t>Sapmalarının analizi;</a:t>
          </a:r>
          <a:r>
            <a:rPr lang="tr-TR" dirty="0"/>
            <a:t> ortaya çıkan sapmaların nedenlerine göre çözümlenmesi, bir başka anlatım biçimiyle, hangi nedenle, ne yönde ve kaç liralık sapma olduğunun saptanmasıdır. </a:t>
          </a:r>
          <a:endParaRPr lang="en-US" dirty="0"/>
        </a:p>
      </dgm:t>
    </dgm:pt>
    <dgm:pt modelId="{DEF81996-008D-4D70-872B-3251BDFDDFAE}" type="parTrans" cxnId="{54EE7079-D552-45B3-A9BC-6A37FCF181AE}">
      <dgm:prSet/>
      <dgm:spPr/>
      <dgm:t>
        <a:bodyPr/>
        <a:lstStyle/>
        <a:p>
          <a:endParaRPr lang="en-US"/>
        </a:p>
      </dgm:t>
    </dgm:pt>
    <dgm:pt modelId="{45A6C0A7-1A24-4569-8498-81DB65225F36}" type="sibTrans" cxnId="{54EE7079-D552-45B3-A9BC-6A37FCF181AE}">
      <dgm:prSet/>
      <dgm:spPr/>
      <dgm:t>
        <a:bodyPr/>
        <a:lstStyle/>
        <a:p>
          <a:endParaRPr lang="en-US"/>
        </a:p>
      </dgm:t>
    </dgm:pt>
    <dgm:pt modelId="{6CDEDFEF-0EFB-4908-9D40-A3676F53E5CE}" type="pres">
      <dgm:prSet presAssocID="{DBFF0984-A0C5-4193-AFEB-54881BC8EF0B}" presName="vert0" presStyleCnt="0">
        <dgm:presLayoutVars>
          <dgm:dir/>
          <dgm:animOne val="branch"/>
          <dgm:animLvl val="lvl"/>
        </dgm:presLayoutVars>
      </dgm:prSet>
      <dgm:spPr/>
    </dgm:pt>
    <dgm:pt modelId="{478D5636-D083-4E6E-B666-9615C40FF9FA}" type="pres">
      <dgm:prSet presAssocID="{496678C4-3CC7-4866-B111-E24E01A434BA}" presName="thickLine" presStyleLbl="alignNode1" presStyleIdx="0" presStyleCnt="2"/>
      <dgm:spPr/>
    </dgm:pt>
    <dgm:pt modelId="{B4A92D34-F511-4226-B80C-EDAA4F657B9F}" type="pres">
      <dgm:prSet presAssocID="{496678C4-3CC7-4866-B111-E24E01A434BA}" presName="horz1" presStyleCnt="0"/>
      <dgm:spPr/>
    </dgm:pt>
    <dgm:pt modelId="{922F27D6-A995-40E8-9A11-0768FC2B748D}" type="pres">
      <dgm:prSet presAssocID="{496678C4-3CC7-4866-B111-E24E01A434BA}" presName="tx1" presStyleLbl="revTx" presStyleIdx="0" presStyleCnt="2"/>
      <dgm:spPr/>
    </dgm:pt>
    <dgm:pt modelId="{81DEC8B2-9F39-437D-B5C4-5F1AE8C2881B}" type="pres">
      <dgm:prSet presAssocID="{496678C4-3CC7-4866-B111-E24E01A434BA}" presName="vert1" presStyleCnt="0"/>
      <dgm:spPr/>
    </dgm:pt>
    <dgm:pt modelId="{150F2799-F018-42FD-9008-8301246A2927}" type="pres">
      <dgm:prSet presAssocID="{8B3FE669-342A-4943-B684-2ADFD5AEE408}" presName="thickLine" presStyleLbl="alignNode1" presStyleIdx="1" presStyleCnt="2"/>
      <dgm:spPr/>
    </dgm:pt>
    <dgm:pt modelId="{5CE10C26-2044-43C3-A5F8-B1A78659D2D8}" type="pres">
      <dgm:prSet presAssocID="{8B3FE669-342A-4943-B684-2ADFD5AEE408}" presName="horz1" presStyleCnt="0"/>
      <dgm:spPr/>
    </dgm:pt>
    <dgm:pt modelId="{9B6CFDDE-F40C-46FB-B42E-AA87A33DE245}" type="pres">
      <dgm:prSet presAssocID="{8B3FE669-342A-4943-B684-2ADFD5AEE408}" presName="tx1" presStyleLbl="revTx" presStyleIdx="1" presStyleCnt="2"/>
      <dgm:spPr/>
    </dgm:pt>
    <dgm:pt modelId="{736A01FD-02E7-4EFB-952C-E85103FAA038}" type="pres">
      <dgm:prSet presAssocID="{8B3FE669-342A-4943-B684-2ADFD5AEE408}" presName="vert1" presStyleCnt="0"/>
      <dgm:spPr/>
    </dgm:pt>
  </dgm:ptLst>
  <dgm:cxnLst>
    <dgm:cxn modelId="{7A9CEF17-E381-438A-AFD7-BBB7338EC2D5}" type="presOf" srcId="{DBFF0984-A0C5-4193-AFEB-54881BC8EF0B}" destId="{6CDEDFEF-0EFB-4908-9D40-A3676F53E5CE}" srcOrd="0" destOrd="0" presId="urn:microsoft.com/office/officeart/2008/layout/LinedList"/>
    <dgm:cxn modelId="{AE5BCA4A-AA47-46FD-8112-1A8B64005BDE}" type="presOf" srcId="{496678C4-3CC7-4866-B111-E24E01A434BA}" destId="{922F27D6-A995-40E8-9A11-0768FC2B748D}" srcOrd="0" destOrd="0" presId="urn:microsoft.com/office/officeart/2008/layout/LinedList"/>
    <dgm:cxn modelId="{732F1666-86FD-4AEB-87C9-93FB8F3D8DFD}" srcId="{DBFF0984-A0C5-4193-AFEB-54881BC8EF0B}" destId="{496678C4-3CC7-4866-B111-E24E01A434BA}" srcOrd="0" destOrd="0" parTransId="{C7B6874E-EE11-4245-AD62-BA81C14A6808}" sibTransId="{31F93E27-0D2B-421F-9A60-4D34D9818EBD}"/>
    <dgm:cxn modelId="{54EE7079-D552-45B3-A9BC-6A37FCF181AE}" srcId="{DBFF0984-A0C5-4193-AFEB-54881BC8EF0B}" destId="{8B3FE669-342A-4943-B684-2ADFD5AEE408}" srcOrd="1" destOrd="0" parTransId="{DEF81996-008D-4D70-872B-3251BDFDDFAE}" sibTransId="{45A6C0A7-1A24-4569-8498-81DB65225F36}"/>
    <dgm:cxn modelId="{44D0D4CF-FEAB-4099-BDDB-359642E7471B}" type="presOf" srcId="{8B3FE669-342A-4943-B684-2ADFD5AEE408}" destId="{9B6CFDDE-F40C-46FB-B42E-AA87A33DE245}" srcOrd="0" destOrd="0" presId="urn:microsoft.com/office/officeart/2008/layout/LinedList"/>
    <dgm:cxn modelId="{0DD7744C-8D36-4B82-833A-B23A0C328B3D}" type="presParOf" srcId="{6CDEDFEF-0EFB-4908-9D40-A3676F53E5CE}" destId="{478D5636-D083-4E6E-B666-9615C40FF9FA}" srcOrd="0" destOrd="0" presId="urn:microsoft.com/office/officeart/2008/layout/LinedList"/>
    <dgm:cxn modelId="{282DFD0D-7B74-485F-B04E-EB6CA7BF9CBD}" type="presParOf" srcId="{6CDEDFEF-0EFB-4908-9D40-A3676F53E5CE}" destId="{B4A92D34-F511-4226-B80C-EDAA4F657B9F}" srcOrd="1" destOrd="0" presId="urn:microsoft.com/office/officeart/2008/layout/LinedList"/>
    <dgm:cxn modelId="{CB027182-4965-4160-86D6-521DCCCA128B}" type="presParOf" srcId="{B4A92D34-F511-4226-B80C-EDAA4F657B9F}" destId="{922F27D6-A995-40E8-9A11-0768FC2B748D}" srcOrd="0" destOrd="0" presId="urn:microsoft.com/office/officeart/2008/layout/LinedList"/>
    <dgm:cxn modelId="{43AABBBD-DABF-4BF7-BDE2-EBC60671D5B4}" type="presParOf" srcId="{B4A92D34-F511-4226-B80C-EDAA4F657B9F}" destId="{81DEC8B2-9F39-437D-B5C4-5F1AE8C2881B}" srcOrd="1" destOrd="0" presId="urn:microsoft.com/office/officeart/2008/layout/LinedList"/>
    <dgm:cxn modelId="{C736EBED-CCD5-433F-98BA-6EC496FD936C}" type="presParOf" srcId="{6CDEDFEF-0EFB-4908-9D40-A3676F53E5CE}" destId="{150F2799-F018-42FD-9008-8301246A2927}" srcOrd="2" destOrd="0" presId="urn:microsoft.com/office/officeart/2008/layout/LinedList"/>
    <dgm:cxn modelId="{BF5D645A-7B56-4670-A853-D13A2A7F9208}" type="presParOf" srcId="{6CDEDFEF-0EFB-4908-9D40-A3676F53E5CE}" destId="{5CE10C26-2044-43C3-A5F8-B1A78659D2D8}" srcOrd="3" destOrd="0" presId="urn:microsoft.com/office/officeart/2008/layout/LinedList"/>
    <dgm:cxn modelId="{1CD25DD0-DB50-49E5-AA45-679A95FD3C55}" type="presParOf" srcId="{5CE10C26-2044-43C3-A5F8-B1A78659D2D8}" destId="{9B6CFDDE-F40C-46FB-B42E-AA87A33DE245}" srcOrd="0" destOrd="0" presId="urn:microsoft.com/office/officeart/2008/layout/LinedList"/>
    <dgm:cxn modelId="{CD23E8B1-B763-4F89-8ECE-845C064E68F6}" type="presParOf" srcId="{5CE10C26-2044-43C3-A5F8-B1A78659D2D8}" destId="{736A01FD-02E7-4EFB-952C-E85103FAA03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4C683-74F2-4CB2-BBA6-7F1D14BA9721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DCDE38C-E92E-4CC7-A92D-432D0A644E94}">
      <dgm:prSet/>
      <dgm:spPr/>
      <dgm:t>
        <a:bodyPr/>
        <a:lstStyle/>
        <a:p>
          <a:pPr algn="just"/>
          <a:r>
            <a:rPr lang="tr-TR"/>
            <a:t>Fiili maliyetin standart maliyetten </a:t>
          </a:r>
          <a:r>
            <a:rPr lang="tr-TR" b="1"/>
            <a:t>büyük</a:t>
          </a:r>
          <a:r>
            <a:rPr lang="tr-TR"/>
            <a:t> olması durumunda </a:t>
          </a:r>
          <a:r>
            <a:rPr lang="tr-TR" b="1"/>
            <a:t>olumsuz</a:t>
          </a:r>
          <a:r>
            <a:rPr lang="tr-TR"/>
            <a:t> sapma ortaya çıkmaktadır.</a:t>
          </a:r>
          <a:endParaRPr lang="en-US"/>
        </a:p>
      </dgm:t>
    </dgm:pt>
    <dgm:pt modelId="{3E906F10-A42D-4ABE-84F6-16C9D9DBEA96}" type="parTrans" cxnId="{4EFA3C0F-E514-4CCD-B3C6-96F681EC47A6}">
      <dgm:prSet/>
      <dgm:spPr/>
      <dgm:t>
        <a:bodyPr/>
        <a:lstStyle/>
        <a:p>
          <a:endParaRPr lang="en-US"/>
        </a:p>
      </dgm:t>
    </dgm:pt>
    <dgm:pt modelId="{37D0D6B6-3088-49A7-9B80-219F5595A596}" type="sibTrans" cxnId="{4EFA3C0F-E514-4CCD-B3C6-96F681EC47A6}">
      <dgm:prSet/>
      <dgm:spPr/>
      <dgm:t>
        <a:bodyPr/>
        <a:lstStyle/>
        <a:p>
          <a:endParaRPr lang="en-US"/>
        </a:p>
      </dgm:t>
    </dgm:pt>
    <dgm:pt modelId="{95A4B4E0-B354-4EA4-B60F-8C6D4CC89941}">
      <dgm:prSet/>
      <dgm:spPr/>
      <dgm:t>
        <a:bodyPr/>
        <a:lstStyle/>
        <a:p>
          <a:pPr algn="just"/>
          <a:r>
            <a:rPr lang="tr-TR"/>
            <a:t>Fiili maliyetin standart maliyetten </a:t>
          </a:r>
          <a:r>
            <a:rPr lang="tr-TR" b="1"/>
            <a:t>küçük</a:t>
          </a:r>
          <a:r>
            <a:rPr lang="tr-TR"/>
            <a:t> olması durumunda </a:t>
          </a:r>
          <a:r>
            <a:rPr lang="tr-TR" b="1"/>
            <a:t>olumlu</a:t>
          </a:r>
          <a:r>
            <a:rPr lang="tr-TR"/>
            <a:t> sapma ortaya çıkmaktadır.</a:t>
          </a:r>
          <a:endParaRPr lang="en-US"/>
        </a:p>
      </dgm:t>
    </dgm:pt>
    <dgm:pt modelId="{A1EF449D-D78E-4722-9DF0-F4EA80DB064D}" type="parTrans" cxnId="{D82D6801-4367-450E-B640-C2ED673D23E7}">
      <dgm:prSet/>
      <dgm:spPr/>
      <dgm:t>
        <a:bodyPr/>
        <a:lstStyle/>
        <a:p>
          <a:endParaRPr lang="en-US"/>
        </a:p>
      </dgm:t>
    </dgm:pt>
    <dgm:pt modelId="{DC180613-27B2-4A10-9505-F2F2951D6D40}" type="sibTrans" cxnId="{D82D6801-4367-450E-B640-C2ED673D23E7}">
      <dgm:prSet/>
      <dgm:spPr/>
      <dgm:t>
        <a:bodyPr/>
        <a:lstStyle/>
        <a:p>
          <a:endParaRPr lang="en-US"/>
        </a:p>
      </dgm:t>
    </dgm:pt>
    <dgm:pt modelId="{55B05C2C-F8E7-466C-ADDE-564ACA325FB8}">
      <dgm:prSet/>
      <dgm:spPr/>
      <dgm:t>
        <a:bodyPr/>
        <a:lstStyle/>
        <a:p>
          <a:pPr algn="just"/>
          <a:r>
            <a:rPr lang="tr-TR"/>
            <a:t>İşletmenin kontrol </a:t>
          </a:r>
          <a:r>
            <a:rPr lang="tr-TR" b="1"/>
            <a:t>edebileceği</a:t>
          </a:r>
          <a:r>
            <a:rPr lang="tr-TR"/>
            <a:t> nedenlerden kaynaklanan sapmalar </a:t>
          </a:r>
          <a:r>
            <a:rPr lang="tr-TR" b="1"/>
            <a:t>kontrol edilebilir </a:t>
          </a:r>
          <a:r>
            <a:rPr lang="tr-TR"/>
            <a:t>sapmalardır.</a:t>
          </a:r>
          <a:endParaRPr lang="en-US"/>
        </a:p>
      </dgm:t>
    </dgm:pt>
    <dgm:pt modelId="{57E682AC-E968-4BB9-8863-76EC7564B385}" type="parTrans" cxnId="{9703EA70-807E-44CB-9110-F9F6B18C88E8}">
      <dgm:prSet/>
      <dgm:spPr/>
      <dgm:t>
        <a:bodyPr/>
        <a:lstStyle/>
        <a:p>
          <a:endParaRPr lang="en-US"/>
        </a:p>
      </dgm:t>
    </dgm:pt>
    <dgm:pt modelId="{8735D119-F4D8-4BF7-93CB-79D47472C07F}" type="sibTrans" cxnId="{9703EA70-807E-44CB-9110-F9F6B18C88E8}">
      <dgm:prSet/>
      <dgm:spPr/>
      <dgm:t>
        <a:bodyPr/>
        <a:lstStyle/>
        <a:p>
          <a:endParaRPr lang="en-US"/>
        </a:p>
      </dgm:t>
    </dgm:pt>
    <dgm:pt modelId="{A86C35F0-358A-4462-A51E-172543B7B0F3}">
      <dgm:prSet/>
      <dgm:spPr/>
      <dgm:t>
        <a:bodyPr/>
        <a:lstStyle/>
        <a:p>
          <a:pPr algn="just"/>
          <a:r>
            <a:rPr lang="tr-TR"/>
            <a:t>İşletmenin kontrol </a:t>
          </a:r>
          <a:r>
            <a:rPr lang="tr-TR" b="1"/>
            <a:t>edemeyeceği</a:t>
          </a:r>
          <a:r>
            <a:rPr lang="tr-TR"/>
            <a:t> nedenlerden kaynaklanan sapmalar </a:t>
          </a:r>
          <a:r>
            <a:rPr lang="tr-TR" b="1"/>
            <a:t>kontrol edilemeyen </a:t>
          </a:r>
          <a:r>
            <a:rPr lang="tr-TR"/>
            <a:t>sapmalardır.</a:t>
          </a:r>
          <a:endParaRPr lang="en-US"/>
        </a:p>
      </dgm:t>
    </dgm:pt>
    <dgm:pt modelId="{B1325556-7452-48FB-820C-EFB699DA5873}" type="parTrans" cxnId="{F1ADDFE6-A79F-428A-BCEF-0B219249F65F}">
      <dgm:prSet/>
      <dgm:spPr/>
      <dgm:t>
        <a:bodyPr/>
        <a:lstStyle/>
        <a:p>
          <a:endParaRPr lang="en-US"/>
        </a:p>
      </dgm:t>
    </dgm:pt>
    <dgm:pt modelId="{8C80900D-A6E4-4564-9895-6052AA024F10}" type="sibTrans" cxnId="{F1ADDFE6-A79F-428A-BCEF-0B219249F65F}">
      <dgm:prSet/>
      <dgm:spPr/>
      <dgm:t>
        <a:bodyPr/>
        <a:lstStyle/>
        <a:p>
          <a:endParaRPr lang="en-US"/>
        </a:p>
      </dgm:t>
    </dgm:pt>
    <dgm:pt modelId="{3AD8EB29-40F4-4DF4-81F7-6CEF23B207F6}" type="pres">
      <dgm:prSet presAssocID="{7924C683-74F2-4CB2-BBA6-7F1D14BA9721}" presName="root" presStyleCnt="0">
        <dgm:presLayoutVars>
          <dgm:dir/>
          <dgm:resizeHandles val="exact"/>
        </dgm:presLayoutVars>
      </dgm:prSet>
      <dgm:spPr/>
    </dgm:pt>
    <dgm:pt modelId="{9276F665-896D-4438-86BB-EBF20AB45A30}" type="pres">
      <dgm:prSet presAssocID="{7924C683-74F2-4CB2-BBA6-7F1D14BA9721}" presName="container" presStyleCnt="0">
        <dgm:presLayoutVars>
          <dgm:dir/>
          <dgm:resizeHandles val="exact"/>
        </dgm:presLayoutVars>
      </dgm:prSet>
      <dgm:spPr/>
    </dgm:pt>
    <dgm:pt modelId="{A9807C13-76BB-423E-8022-19EB440A91B6}" type="pres">
      <dgm:prSet presAssocID="{DDCDE38C-E92E-4CC7-A92D-432D0A644E94}" presName="compNode" presStyleCnt="0"/>
      <dgm:spPr/>
    </dgm:pt>
    <dgm:pt modelId="{7AF0EC34-9CB8-4311-801F-140ACB62B274}" type="pres">
      <dgm:prSet presAssocID="{DDCDE38C-E92E-4CC7-A92D-432D0A644E94}" presName="iconBgRect" presStyleLbl="bgShp" presStyleIdx="0" presStyleCnt="4"/>
      <dgm:spPr/>
    </dgm:pt>
    <dgm:pt modelId="{E82E0E04-3B9B-4E38-9FBE-751038AAAC36}" type="pres">
      <dgm:prSet presAssocID="{DDCDE38C-E92E-4CC7-A92D-432D0A644E9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d Face with Solid Fill"/>
        </a:ext>
      </dgm:extLst>
    </dgm:pt>
    <dgm:pt modelId="{0261A3CA-6783-456A-9B17-6081BEDA975D}" type="pres">
      <dgm:prSet presAssocID="{DDCDE38C-E92E-4CC7-A92D-432D0A644E94}" presName="spaceRect" presStyleCnt="0"/>
      <dgm:spPr/>
    </dgm:pt>
    <dgm:pt modelId="{F591F356-1228-40EA-A1CF-F17AA080B3A6}" type="pres">
      <dgm:prSet presAssocID="{DDCDE38C-E92E-4CC7-A92D-432D0A644E94}" presName="textRect" presStyleLbl="revTx" presStyleIdx="0" presStyleCnt="4">
        <dgm:presLayoutVars>
          <dgm:chMax val="1"/>
          <dgm:chPref val="1"/>
        </dgm:presLayoutVars>
      </dgm:prSet>
      <dgm:spPr/>
    </dgm:pt>
    <dgm:pt modelId="{B88C1575-20AC-4E13-AF83-5550BEC08ADC}" type="pres">
      <dgm:prSet presAssocID="{37D0D6B6-3088-49A7-9B80-219F5595A596}" presName="sibTrans" presStyleLbl="sibTrans2D1" presStyleIdx="0" presStyleCnt="0"/>
      <dgm:spPr/>
    </dgm:pt>
    <dgm:pt modelId="{6E759115-510C-4CCC-B978-1CC4D3789A5E}" type="pres">
      <dgm:prSet presAssocID="{95A4B4E0-B354-4EA4-B60F-8C6D4CC89941}" presName="compNode" presStyleCnt="0"/>
      <dgm:spPr/>
    </dgm:pt>
    <dgm:pt modelId="{158974C4-906A-47A9-8890-021B1A22BC9D}" type="pres">
      <dgm:prSet presAssocID="{95A4B4E0-B354-4EA4-B60F-8C6D4CC89941}" presName="iconBgRect" presStyleLbl="bgShp" presStyleIdx="1" presStyleCnt="4"/>
      <dgm:spPr/>
    </dgm:pt>
    <dgm:pt modelId="{10FA1077-FAB8-4EC1-8B6C-DA1DB8D6AF1D}" type="pres">
      <dgm:prSet presAssocID="{95A4B4E0-B354-4EA4-B60F-8C6D4CC89941}" presName="iconRect" presStyleLbl="node1" presStyleIdx="1" presStyleCnt="4"/>
      <dgm:spPr>
        <a:prstGeom prst="bracePair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gusuz gülen yüz"/>
        </a:ext>
      </dgm:extLst>
    </dgm:pt>
    <dgm:pt modelId="{B86B4D9F-CAF3-4BDB-8FBE-5D79BF3BAA61}" type="pres">
      <dgm:prSet presAssocID="{95A4B4E0-B354-4EA4-B60F-8C6D4CC89941}" presName="spaceRect" presStyleCnt="0"/>
      <dgm:spPr/>
    </dgm:pt>
    <dgm:pt modelId="{6C8856E1-CA6C-466B-BB57-EEF23E1AB76F}" type="pres">
      <dgm:prSet presAssocID="{95A4B4E0-B354-4EA4-B60F-8C6D4CC89941}" presName="textRect" presStyleLbl="revTx" presStyleIdx="1" presStyleCnt="4">
        <dgm:presLayoutVars>
          <dgm:chMax val="1"/>
          <dgm:chPref val="1"/>
        </dgm:presLayoutVars>
      </dgm:prSet>
      <dgm:spPr/>
    </dgm:pt>
    <dgm:pt modelId="{B610E3CE-ACF2-4B5D-AC81-9B7A30B95BEC}" type="pres">
      <dgm:prSet presAssocID="{DC180613-27B2-4A10-9505-F2F2951D6D40}" presName="sibTrans" presStyleLbl="sibTrans2D1" presStyleIdx="0" presStyleCnt="0"/>
      <dgm:spPr/>
    </dgm:pt>
    <dgm:pt modelId="{AD78A6B7-54BD-41A1-A68E-81AF1DA1F235}" type="pres">
      <dgm:prSet presAssocID="{55B05C2C-F8E7-466C-ADDE-564ACA325FB8}" presName="compNode" presStyleCnt="0"/>
      <dgm:spPr/>
    </dgm:pt>
    <dgm:pt modelId="{79252E71-0745-45F8-8A87-AE2B6A82C55D}" type="pres">
      <dgm:prSet presAssocID="{55B05C2C-F8E7-466C-ADDE-564ACA325FB8}" presName="iconBgRect" presStyleLbl="bgShp" presStyleIdx="2" presStyleCnt="4"/>
      <dgm:spPr/>
    </dgm:pt>
    <dgm:pt modelId="{3B4EE933-B5D6-4F00-9A4D-B40DC7EF1F88}" type="pres">
      <dgm:prSet presAssocID="{55B05C2C-F8E7-466C-ADDE-564ACA325FB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961B18C6-DA5E-4551-B76F-0B864E9EA4CE}" type="pres">
      <dgm:prSet presAssocID="{55B05C2C-F8E7-466C-ADDE-564ACA325FB8}" presName="spaceRect" presStyleCnt="0"/>
      <dgm:spPr/>
    </dgm:pt>
    <dgm:pt modelId="{A1341C67-DA2F-4BC7-AC23-48541849807D}" type="pres">
      <dgm:prSet presAssocID="{55B05C2C-F8E7-466C-ADDE-564ACA325FB8}" presName="textRect" presStyleLbl="revTx" presStyleIdx="2" presStyleCnt="4">
        <dgm:presLayoutVars>
          <dgm:chMax val="1"/>
          <dgm:chPref val="1"/>
        </dgm:presLayoutVars>
      </dgm:prSet>
      <dgm:spPr/>
    </dgm:pt>
    <dgm:pt modelId="{A5CCD1EB-6CD4-4F60-AEE0-3A9B5203CBD2}" type="pres">
      <dgm:prSet presAssocID="{8735D119-F4D8-4BF7-93CB-79D47472C07F}" presName="sibTrans" presStyleLbl="sibTrans2D1" presStyleIdx="0" presStyleCnt="0"/>
      <dgm:spPr/>
    </dgm:pt>
    <dgm:pt modelId="{90A9B0F6-8708-4AA2-989C-932510D9A8D5}" type="pres">
      <dgm:prSet presAssocID="{A86C35F0-358A-4462-A51E-172543B7B0F3}" presName="compNode" presStyleCnt="0"/>
      <dgm:spPr/>
    </dgm:pt>
    <dgm:pt modelId="{8B5B77F8-1577-4150-90B0-AD3F41E470A2}" type="pres">
      <dgm:prSet presAssocID="{A86C35F0-358A-4462-A51E-172543B7B0F3}" presName="iconBgRect" presStyleLbl="bgShp" presStyleIdx="3" presStyleCnt="4"/>
      <dgm:spPr/>
    </dgm:pt>
    <dgm:pt modelId="{1F33514B-2581-43FD-8A8E-F0671CB7D8E3}" type="pres">
      <dgm:prSet presAssocID="{A86C35F0-358A-4462-A51E-172543B7B0F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EEDEC3A8-45C0-4300-B9B6-3A6A3E07ADCA}" type="pres">
      <dgm:prSet presAssocID="{A86C35F0-358A-4462-A51E-172543B7B0F3}" presName="spaceRect" presStyleCnt="0"/>
      <dgm:spPr/>
    </dgm:pt>
    <dgm:pt modelId="{A0975457-64A5-4954-9FD3-4756177A8773}" type="pres">
      <dgm:prSet presAssocID="{A86C35F0-358A-4462-A51E-172543B7B0F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82D6801-4367-450E-B640-C2ED673D23E7}" srcId="{7924C683-74F2-4CB2-BBA6-7F1D14BA9721}" destId="{95A4B4E0-B354-4EA4-B60F-8C6D4CC89941}" srcOrd="1" destOrd="0" parTransId="{A1EF449D-D78E-4722-9DF0-F4EA80DB064D}" sibTransId="{DC180613-27B2-4A10-9505-F2F2951D6D40}"/>
    <dgm:cxn modelId="{4EFA3C0F-E514-4CCD-B3C6-96F681EC47A6}" srcId="{7924C683-74F2-4CB2-BBA6-7F1D14BA9721}" destId="{DDCDE38C-E92E-4CC7-A92D-432D0A644E94}" srcOrd="0" destOrd="0" parTransId="{3E906F10-A42D-4ABE-84F6-16C9D9DBEA96}" sibTransId="{37D0D6B6-3088-49A7-9B80-219F5595A596}"/>
    <dgm:cxn modelId="{BFCBC711-1741-468D-BD3D-8A25C274C47A}" type="presOf" srcId="{55B05C2C-F8E7-466C-ADDE-564ACA325FB8}" destId="{A1341C67-DA2F-4BC7-AC23-48541849807D}" srcOrd="0" destOrd="0" presId="urn:microsoft.com/office/officeart/2018/2/layout/IconCircleList"/>
    <dgm:cxn modelId="{F6C6AC23-CE7C-4607-B117-DC8B4663FC42}" type="presOf" srcId="{7924C683-74F2-4CB2-BBA6-7F1D14BA9721}" destId="{3AD8EB29-40F4-4DF4-81F7-6CEF23B207F6}" srcOrd="0" destOrd="0" presId="urn:microsoft.com/office/officeart/2018/2/layout/IconCircleList"/>
    <dgm:cxn modelId="{0566F927-9EB8-4088-A70C-8D37C68E89C7}" type="presOf" srcId="{DC180613-27B2-4A10-9505-F2F2951D6D40}" destId="{B610E3CE-ACF2-4B5D-AC81-9B7A30B95BEC}" srcOrd="0" destOrd="0" presId="urn:microsoft.com/office/officeart/2018/2/layout/IconCircleList"/>
    <dgm:cxn modelId="{C9FADF31-17A5-4CB6-9241-B9B9604272C7}" type="presOf" srcId="{37D0D6B6-3088-49A7-9B80-219F5595A596}" destId="{B88C1575-20AC-4E13-AF83-5550BEC08ADC}" srcOrd="0" destOrd="0" presId="urn:microsoft.com/office/officeart/2018/2/layout/IconCircleList"/>
    <dgm:cxn modelId="{9E9F0247-0AE8-4D14-A3B7-E17697568D64}" type="presOf" srcId="{95A4B4E0-B354-4EA4-B60F-8C6D4CC89941}" destId="{6C8856E1-CA6C-466B-BB57-EEF23E1AB76F}" srcOrd="0" destOrd="0" presId="urn:microsoft.com/office/officeart/2018/2/layout/IconCircleList"/>
    <dgm:cxn modelId="{67183F53-5EDE-4347-AA88-64B2C6BD3F4D}" type="presOf" srcId="{8735D119-F4D8-4BF7-93CB-79D47472C07F}" destId="{A5CCD1EB-6CD4-4F60-AEE0-3A9B5203CBD2}" srcOrd="0" destOrd="0" presId="urn:microsoft.com/office/officeart/2018/2/layout/IconCircleList"/>
    <dgm:cxn modelId="{87E2AD59-24E4-463C-8FC6-767D671B16AA}" type="presOf" srcId="{A86C35F0-358A-4462-A51E-172543B7B0F3}" destId="{A0975457-64A5-4954-9FD3-4756177A8773}" srcOrd="0" destOrd="0" presId="urn:microsoft.com/office/officeart/2018/2/layout/IconCircleList"/>
    <dgm:cxn modelId="{9703EA70-807E-44CB-9110-F9F6B18C88E8}" srcId="{7924C683-74F2-4CB2-BBA6-7F1D14BA9721}" destId="{55B05C2C-F8E7-466C-ADDE-564ACA325FB8}" srcOrd="2" destOrd="0" parTransId="{57E682AC-E968-4BB9-8863-76EC7564B385}" sibTransId="{8735D119-F4D8-4BF7-93CB-79D47472C07F}"/>
    <dgm:cxn modelId="{8282219C-FC5E-4B63-86A1-7906EFBDA62E}" type="presOf" srcId="{DDCDE38C-E92E-4CC7-A92D-432D0A644E94}" destId="{F591F356-1228-40EA-A1CF-F17AA080B3A6}" srcOrd="0" destOrd="0" presId="urn:microsoft.com/office/officeart/2018/2/layout/IconCircleList"/>
    <dgm:cxn modelId="{F1ADDFE6-A79F-428A-BCEF-0B219249F65F}" srcId="{7924C683-74F2-4CB2-BBA6-7F1D14BA9721}" destId="{A86C35F0-358A-4462-A51E-172543B7B0F3}" srcOrd="3" destOrd="0" parTransId="{B1325556-7452-48FB-820C-EFB699DA5873}" sibTransId="{8C80900D-A6E4-4564-9895-6052AA024F10}"/>
    <dgm:cxn modelId="{A883CFB3-516B-4C60-B4B2-A5789F84B25A}" type="presParOf" srcId="{3AD8EB29-40F4-4DF4-81F7-6CEF23B207F6}" destId="{9276F665-896D-4438-86BB-EBF20AB45A30}" srcOrd="0" destOrd="0" presId="urn:microsoft.com/office/officeart/2018/2/layout/IconCircleList"/>
    <dgm:cxn modelId="{47340214-2DF3-458A-8019-6E427C0088AD}" type="presParOf" srcId="{9276F665-896D-4438-86BB-EBF20AB45A30}" destId="{A9807C13-76BB-423E-8022-19EB440A91B6}" srcOrd="0" destOrd="0" presId="urn:microsoft.com/office/officeart/2018/2/layout/IconCircleList"/>
    <dgm:cxn modelId="{51071CEB-B55B-475B-B8BC-C9CB27D08166}" type="presParOf" srcId="{A9807C13-76BB-423E-8022-19EB440A91B6}" destId="{7AF0EC34-9CB8-4311-801F-140ACB62B274}" srcOrd="0" destOrd="0" presId="urn:microsoft.com/office/officeart/2018/2/layout/IconCircleList"/>
    <dgm:cxn modelId="{BEFE8417-0D72-492B-98DB-05F8FBF95503}" type="presParOf" srcId="{A9807C13-76BB-423E-8022-19EB440A91B6}" destId="{E82E0E04-3B9B-4E38-9FBE-751038AAAC36}" srcOrd="1" destOrd="0" presId="urn:microsoft.com/office/officeart/2018/2/layout/IconCircleList"/>
    <dgm:cxn modelId="{DDAB5071-66F5-4D3A-9DBD-136696ACDCC6}" type="presParOf" srcId="{A9807C13-76BB-423E-8022-19EB440A91B6}" destId="{0261A3CA-6783-456A-9B17-6081BEDA975D}" srcOrd="2" destOrd="0" presId="urn:microsoft.com/office/officeart/2018/2/layout/IconCircleList"/>
    <dgm:cxn modelId="{3369B751-E0C2-49D6-8C91-C1BAAE9444C5}" type="presParOf" srcId="{A9807C13-76BB-423E-8022-19EB440A91B6}" destId="{F591F356-1228-40EA-A1CF-F17AA080B3A6}" srcOrd="3" destOrd="0" presId="urn:microsoft.com/office/officeart/2018/2/layout/IconCircleList"/>
    <dgm:cxn modelId="{11B3DED4-EDE1-4172-848F-98120FC9AEF4}" type="presParOf" srcId="{9276F665-896D-4438-86BB-EBF20AB45A30}" destId="{B88C1575-20AC-4E13-AF83-5550BEC08ADC}" srcOrd="1" destOrd="0" presId="urn:microsoft.com/office/officeart/2018/2/layout/IconCircleList"/>
    <dgm:cxn modelId="{614B7C3D-E5EF-4069-B5F6-4B35059E7E8D}" type="presParOf" srcId="{9276F665-896D-4438-86BB-EBF20AB45A30}" destId="{6E759115-510C-4CCC-B978-1CC4D3789A5E}" srcOrd="2" destOrd="0" presId="urn:microsoft.com/office/officeart/2018/2/layout/IconCircleList"/>
    <dgm:cxn modelId="{EC4A2C0E-772B-49BC-A485-6D182A9596AA}" type="presParOf" srcId="{6E759115-510C-4CCC-B978-1CC4D3789A5E}" destId="{158974C4-906A-47A9-8890-021B1A22BC9D}" srcOrd="0" destOrd="0" presId="urn:microsoft.com/office/officeart/2018/2/layout/IconCircleList"/>
    <dgm:cxn modelId="{9A73BD3E-E0C2-47A8-8DCC-727EA8FC9C6A}" type="presParOf" srcId="{6E759115-510C-4CCC-B978-1CC4D3789A5E}" destId="{10FA1077-FAB8-4EC1-8B6C-DA1DB8D6AF1D}" srcOrd="1" destOrd="0" presId="urn:microsoft.com/office/officeart/2018/2/layout/IconCircleList"/>
    <dgm:cxn modelId="{942804C2-AE76-4DCA-9F6F-8A7F8A60C59B}" type="presParOf" srcId="{6E759115-510C-4CCC-B978-1CC4D3789A5E}" destId="{B86B4D9F-CAF3-4BDB-8FBE-5D79BF3BAA61}" srcOrd="2" destOrd="0" presId="urn:microsoft.com/office/officeart/2018/2/layout/IconCircleList"/>
    <dgm:cxn modelId="{038A491A-5B2B-4460-B83D-994FE1358586}" type="presParOf" srcId="{6E759115-510C-4CCC-B978-1CC4D3789A5E}" destId="{6C8856E1-CA6C-466B-BB57-EEF23E1AB76F}" srcOrd="3" destOrd="0" presId="urn:microsoft.com/office/officeart/2018/2/layout/IconCircleList"/>
    <dgm:cxn modelId="{12967E2D-99E0-48E4-B2D1-1CB559F03A5F}" type="presParOf" srcId="{9276F665-896D-4438-86BB-EBF20AB45A30}" destId="{B610E3CE-ACF2-4B5D-AC81-9B7A30B95BEC}" srcOrd="3" destOrd="0" presId="urn:microsoft.com/office/officeart/2018/2/layout/IconCircleList"/>
    <dgm:cxn modelId="{0F74193A-A54D-4470-B216-42ED4C7A4D88}" type="presParOf" srcId="{9276F665-896D-4438-86BB-EBF20AB45A30}" destId="{AD78A6B7-54BD-41A1-A68E-81AF1DA1F235}" srcOrd="4" destOrd="0" presId="urn:microsoft.com/office/officeart/2018/2/layout/IconCircleList"/>
    <dgm:cxn modelId="{F9341392-C6DF-4243-994A-E4E9079DDAD0}" type="presParOf" srcId="{AD78A6B7-54BD-41A1-A68E-81AF1DA1F235}" destId="{79252E71-0745-45F8-8A87-AE2B6A82C55D}" srcOrd="0" destOrd="0" presId="urn:microsoft.com/office/officeart/2018/2/layout/IconCircleList"/>
    <dgm:cxn modelId="{84410465-8383-40BF-AA7F-874AA7E54B40}" type="presParOf" srcId="{AD78A6B7-54BD-41A1-A68E-81AF1DA1F235}" destId="{3B4EE933-B5D6-4F00-9A4D-B40DC7EF1F88}" srcOrd="1" destOrd="0" presId="urn:microsoft.com/office/officeart/2018/2/layout/IconCircleList"/>
    <dgm:cxn modelId="{48FE7E24-1152-4E32-828C-F7EAC5C4B764}" type="presParOf" srcId="{AD78A6B7-54BD-41A1-A68E-81AF1DA1F235}" destId="{961B18C6-DA5E-4551-B76F-0B864E9EA4CE}" srcOrd="2" destOrd="0" presId="urn:microsoft.com/office/officeart/2018/2/layout/IconCircleList"/>
    <dgm:cxn modelId="{856D4BF3-5F56-40EB-918B-A050864417D5}" type="presParOf" srcId="{AD78A6B7-54BD-41A1-A68E-81AF1DA1F235}" destId="{A1341C67-DA2F-4BC7-AC23-48541849807D}" srcOrd="3" destOrd="0" presId="urn:microsoft.com/office/officeart/2018/2/layout/IconCircleList"/>
    <dgm:cxn modelId="{2B0422B3-F68C-49F0-9C83-5FD925F3FECA}" type="presParOf" srcId="{9276F665-896D-4438-86BB-EBF20AB45A30}" destId="{A5CCD1EB-6CD4-4F60-AEE0-3A9B5203CBD2}" srcOrd="5" destOrd="0" presId="urn:microsoft.com/office/officeart/2018/2/layout/IconCircleList"/>
    <dgm:cxn modelId="{AB98FE85-BD24-482E-B99C-9CAF5867F54C}" type="presParOf" srcId="{9276F665-896D-4438-86BB-EBF20AB45A30}" destId="{90A9B0F6-8708-4AA2-989C-932510D9A8D5}" srcOrd="6" destOrd="0" presId="urn:microsoft.com/office/officeart/2018/2/layout/IconCircleList"/>
    <dgm:cxn modelId="{006E886C-9D7B-4029-B7C6-83ABEE892671}" type="presParOf" srcId="{90A9B0F6-8708-4AA2-989C-932510D9A8D5}" destId="{8B5B77F8-1577-4150-90B0-AD3F41E470A2}" srcOrd="0" destOrd="0" presId="urn:microsoft.com/office/officeart/2018/2/layout/IconCircleList"/>
    <dgm:cxn modelId="{124B80D0-3295-4149-A42D-906A21A15631}" type="presParOf" srcId="{90A9B0F6-8708-4AA2-989C-932510D9A8D5}" destId="{1F33514B-2581-43FD-8A8E-F0671CB7D8E3}" srcOrd="1" destOrd="0" presId="urn:microsoft.com/office/officeart/2018/2/layout/IconCircleList"/>
    <dgm:cxn modelId="{F423EFD2-574F-48B5-BFE2-BE7CB765F100}" type="presParOf" srcId="{90A9B0F6-8708-4AA2-989C-932510D9A8D5}" destId="{EEDEC3A8-45C0-4300-B9B6-3A6A3E07ADCA}" srcOrd="2" destOrd="0" presId="urn:microsoft.com/office/officeart/2018/2/layout/IconCircleList"/>
    <dgm:cxn modelId="{F8D868F4-42CA-45AB-B7CC-57E66C21370C}" type="presParOf" srcId="{90A9B0F6-8708-4AA2-989C-932510D9A8D5}" destId="{A0975457-64A5-4954-9FD3-4756177A877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1C0676-CA7E-4A3B-AF30-413DB4FCA69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D987274-33FA-44D3-90BB-E419F30A330E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2800" dirty="0"/>
            <a:t>Direkt ilk madde ve malzemenin satın alma fiyatının, standart fiyattan farklı olması nedeniyle oluşan sapmaya "fiyat sapması" denir. </a:t>
          </a:r>
          <a:endParaRPr lang="en-US" sz="2800" dirty="0"/>
        </a:p>
      </dgm:t>
    </dgm:pt>
    <dgm:pt modelId="{ABC259F2-AAFD-441C-BB9A-595AC0F5F5E7}" type="parTrans" cxnId="{E2984CB1-9A2C-4254-BF39-5DA8B32D2D37}">
      <dgm:prSet/>
      <dgm:spPr/>
      <dgm:t>
        <a:bodyPr/>
        <a:lstStyle/>
        <a:p>
          <a:endParaRPr lang="en-US" sz="2800"/>
        </a:p>
      </dgm:t>
    </dgm:pt>
    <dgm:pt modelId="{A4029A5E-7387-4B40-835B-F5FFF9BE8CAC}" type="sibTrans" cxnId="{E2984CB1-9A2C-4254-BF39-5DA8B32D2D37}">
      <dgm:prSet/>
      <dgm:spPr/>
      <dgm:t>
        <a:bodyPr/>
        <a:lstStyle/>
        <a:p>
          <a:pPr>
            <a:lnSpc>
              <a:spcPct val="100000"/>
            </a:lnSpc>
          </a:pPr>
          <a:endParaRPr lang="en-US" sz="2800"/>
        </a:p>
      </dgm:t>
    </dgm:pt>
    <dgm:pt modelId="{53D696E6-7964-4DCA-AE9C-22A49028DB62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2800" dirty="0"/>
            <a:t>Fiyat sapmasında; fiili fiyat, standart fiyattan büyük ise ortaya çıkan sapma "</a:t>
          </a:r>
          <a:r>
            <a:rPr lang="tr-TR" sz="2800" b="1" dirty="0"/>
            <a:t>olumsuz</a:t>
          </a:r>
          <a:r>
            <a:rPr lang="tr-TR" sz="2800" dirty="0"/>
            <a:t>" tersine bir durumda ise "</a:t>
          </a:r>
          <a:r>
            <a:rPr lang="tr-TR" sz="2800" b="1" dirty="0"/>
            <a:t>olumlu</a:t>
          </a:r>
          <a:r>
            <a:rPr lang="tr-TR" sz="2800" dirty="0"/>
            <a:t>" olarak nitelendirilir.</a:t>
          </a:r>
          <a:endParaRPr lang="en-US" sz="2800" dirty="0"/>
        </a:p>
      </dgm:t>
    </dgm:pt>
    <dgm:pt modelId="{987C41DB-517B-4642-8F73-2C7618DC5861}" type="parTrans" cxnId="{23281905-C7BB-46B3-92F2-4FF40EB7EBE9}">
      <dgm:prSet/>
      <dgm:spPr/>
      <dgm:t>
        <a:bodyPr/>
        <a:lstStyle/>
        <a:p>
          <a:endParaRPr lang="en-US" sz="2800"/>
        </a:p>
      </dgm:t>
    </dgm:pt>
    <dgm:pt modelId="{3A65154F-A37E-493E-9402-A679EE525B10}" type="sibTrans" cxnId="{23281905-C7BB-46B3-92F2-4FF40EB7EBE9}">
      <dgm:prSet/>
      <dgm:spPr/>
      <dgm:t>
        <a:bodyPr/>
        <a:lstStyle/>
        <a:p>
          <a:endParaRPr lang="en-US" sz="2800"/>
        </a:p>
      </dgm:t>
    </dgm:pt>
    <dgm:pt modelId="{B31C1F0B-C1ED-4832-A9E9-C10F129DEE7B}" type="pres">
      <dgm:prSet presAssocID="{0C1C0676-CA7E-4A3B-AF30-413DB4FCA69E}" presName="root" presStyleCnt="0">
        <dgm:presLayoutVars>
          <dgm:dir/>
          <dgm:resizeHandles val="exact"/>
        </dgm:presLayoutVars>
      </dgm:prSet>
      <dgm:spPr/>
    </dgm:pt>
    <dgm:pt modelId="{95DBF007-3E20-46AF-B308-A22AC0573383}" type="pres">
      <dgm:prSet presAssocID="{ED987274-33FA-44D3-90BB-E419F30A330E}" presName="compNode" presStyleCnt="0"/>
      <dgm:spPr/>
    </dgm:pt>
    <dgm:pt modelId="{24246BA9-88A4-4763-8AF6-CFF7B8594D6A}" type="pres">
      <dgm:prSet presAssocID="{ED987274-33FA-44D3-90BB-E419F30A330E}" presName="bgRect" presStyleLbl="bgShp" presStyleIdx="0" presStyleCnt="2"/>
      <dgm:spPr/>
    </dgm:pt>
    <dgm:pt modelId="{03C461E9-9D20-4BC4-8A12-DC973154FD64}" type="pres">
      <dgm:prSet presAssocID="{ED987274-33FA-44D3-90BB-E419F30A330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7AF360E0-96C7-48A4-8200-64E56BEBFA8B}" type="pres">
      <dgm:prSet presAssocID="{ED987274-33FA-44D3-90BB-E419F30A330E}" presName="spaceRect" presStyleCnt="0"/>
      <dgm:spPr/>
    </dgm:pt>
    <dgm:pt modelId="{09DC191C-BBFD-4E49-8E18-236ADE4864A9}" type="pres">
      <dgm:prSet presAssocID="{ED987274-33FA-44D3-90BB-E419F30A330E}" presName="parTx" presStyleLbl="revTx" presStyleIdx="0" presStyleCnt="2">
        <dgm:presLayoutVars>
          <dgm:chMax val="0"/>
          <dgm:chPref val="0"/>
        </dgm:presLayoutVars>
      </dgm:prSet>
      <dgm:spPr/>
    </dgm:pt>
    <dgm:pt modelId="{1B35DBBA-4077-47C6-BF57-BE6F112A8563}" type="pres">
      <dgm:prSet presAssocID="{A4029A5E-7387-4B40-835B-F5FFF9BE8CAC}" presName="sibTrans" presStyleCnt="0"/>
      <dgm:spPr/>
    </dgm:pt>
    <dgm:pt modelId="{43691C96-ADEE-4F97-88A0-60EF96DE5C2A}" type="pres">
      <dgm:prSet presAssocID="{53D696E6-7964-4DCA-AE9C-22A49028DB62}" presName="compNode" presStyleCnt="0"/>
      <dgm:spPr/>
    </dgm:pt>
    <dgm:pt modelId="{48006A54-D798-4F68-8F82-AF61C455A176}" type="pres">
      <dgm:prSet presAssocID="{53D696E6-7964-4DCA-AE9C-22A49028DB62}" presName="bgRect" presStyleLbl="bgShp" presStyleIdx="1" presStyleCnt="2"/>
      <dgm:spPr/>
    </dgm:pt>
    <dgm:pt modelId="{CC56D7FA-5BCA-4211-906F-625C47AEEB6F}" type="pres">
      <dgm:prSet presAssocID="{53D696E6-7964-4DCA-AE9C-22A49028DB6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FD106DDE-305E-4FBE-A955-BD966F47BF85}" type="pres">
      <dgm:prSet presAssocID="{53D696E6-7964-4DCA-AE9C-22A49028DB62}" presName="spaceRect" presStyleCnt="0"/>
      <dgm:spPr/>
    </dgm:pt>
    <dgm:pt modelId="{279308BE-EA5B-4797-8E40-D1854435DACF}" type="pres">
      <dgm:prSet presAssocID="{53D696E6-7964-4DCA-AE9C-22A49028DB6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3281905-C7BB-46B3-92F2-4FF40EB7EBE9}" srcId="{0C1C0676-CA7E-4A3B-AF30-413DB4FCA69E}" destId="{53D696E6-7964-4DCA-AE9C-22A49028DB62}" srcOrd="1" destOrd="0" parTransId="{987C41DB-517B-4642-8F73-2C7618DC5861}" sibTransId="{3A65154F-A37E-493E-9402-A679EE525B10}"/>
    <dgm:cxn modelId="{93D14F1B-9A81-43A2-BF1D-C5C84EAEBB08}" type="presOf" srcId="{ED987274-33FA-44D3-90BB-E419F30A330E}" destId="{09DC191C-BBFD-4E49-8E18-236ADE4864A9}" srcOrd="0" destOrd="0" presId="urn:microsoft.com/office/officeart/2018/2/layout/IconVerticalSolidList"/>
    <dgm:cxn modelId="{8EE98127-737A-4909-8DAA-AC92B8372A43}" type="presOf" srcId="{53D696E6-7964-4DCA-AE9C-22A49028DB62}" destId="{279308BE-EA5B-4797-8E40-D1854435DACF}" srcOrd="0" destOrd="0" presId="urn:microsoft.com/office/officeart/2018/2/layout/IconVerticalSolidList"/>
    <dgm:cxn modelId="{FB2F4A7B-244C-4CDC-8927-1D2FD042F940}" type="presOf" srcId="{0C1C0676-CA7E-4A3B-AF30-413DB4FCA69E}" destId="{B31C1F0B-C1ED-4832-A9E9-C10F129DEE7B}" srcOrd="0" destOrd="0" presId="urn:microsoft.com/office/officeart/2018/2/layout/IconVerticalSolidList"/>
    <dgm:cxn modelId="{E2984CB1-9A2C-4254-BF39-5DA8B32D2D37}" srcId="{0C1C0676-CA7E-4A3B-AF30-413DB4FCA69E}" destId="{ED987274-33FA-44D3-90BB-E419F30A330E}" srcOrd="0" destOrd="0" parTransId="{ABC259F2-AAFD-441C-BB9A-595AC0F5F5E7}" sibTransId="{A4029A5E-7387-4B40-835B-F5FFF9BE8CAC}"/>
    <dgm:cxn modelId="{5B6B032D-8ACA-40B2-A8F5-22CC794847FC}" type="presParOf" srcId="{B31C1F0B-C1ED-4832-A9E9-C10F129DEE7B}" destId="{95DBF007-3E20-46AF-B308-A22AC0573383}" srcOrd="0" destOrd="0" presId="urn:microsoft.com/office/officeart/2018/2/layout/IconVerticalSolidList"/>
    <dgm:cxn modelId="{CDBF5523-5230-4074-97B7-307A69A10216}" type="presParOf" srcId="{95DBF007-3E20-46AF-B308-A22AC0573383}" destId="{24246BA9-88A4-4763-8AF6-CFF7B8594D6A}" srcOrd="0" destOrd="0" presId="urn:microsoft.com/office/officeart/2018/2/layout/IconVerticalSolidList"/>
    <dgm:cxn modelId="{9BADE746-8CC4-4259-A26E-B45739CD173A}" type="presParOf" srcId="{95DBF007-3E20-46AF-B308-A22AC0573383}" destId="{03C461E9-9D20-4BC4-8A12-DC973154FD64}" srcOrd="1" destOrd="0" presId="urn:microsoft.com/office/officeart/2018/2/layout/IconVerticalSolidList"/>
    <dgm:cxn modelId="{7CAA32CD-CF86-4C4C-BD40-DE0665C3FC2E}" type="presParOf" srcId="{95DBF007-3E20-46AF-B308-A22AC0573383}" destId="{7AF360E0-96C7-48A4-8200-64E56BEBFA8B}" srcOrd="2" destOrd="0" presId="urn:microsoft.com/office/officeart/2018/2/layout/IconVerticalSolidList"/>
    <dgm:cxn modelId="{44454706-28A8-466A-BD6C-905DCEC47FA1}" type="presParOf" srcId="{95DBF007-3E20-46AF-B308-A22AC0573383}" destId="{09DC191C-BBFD-4E49-8E18-236ADE4864A9}" srcOrd="3" destOrd="0" presId="urn:microsoft.com/office/officeart/2018/2/layout/IconVerticalSolidList"/>
    <dgm:cxn modelId="{E30D76CC-99DF-4D14-90FF-334507692B34}" type="presParOf" srcId="{B31C1F0B-C1ED-4832-A9E9-C10F129DEE7B}" destId="{1B35DBBA-4077-47C6-BF57-BE6F112A8563}" srcOrd="1" destOrd="0" presId="urn:microsoft.com/office/officeart/2018/2/layout/IconVerticalSolidList"/>
    <dgm:cxn modelId="{4F1FFE25-7920-4839-8008-F86C7EF80EA7}" type="presParOf" srcId="{B31C1F0B-C1ED-4832-A9E9-C10F129DEE7B}" destId="{43691C96-ADEE-4F97-88A0-60EF96DE5C2A}" srcOrd="2" destOrd="0" presId="urn:microsoft.com/office/officeart/2018/2/layout/IconVerticalSolidList"/>
    <dgm:cxn modelId="{63F6F98A-9064-4840-9737-DD200B9A23A6}" type="presParOf" srcId="{43691C96-ADEE-4F97-88A0-60EF96DE5C2A}" destId="{48006A54-D798-4F68-8F82-AF61C455A176}" srcOrd="0" destOrd="0" presId="urn:microsoft.com/office/officeart/2018/2/layout/IconVerticalSolidList"/>
    <dgm:cxn modelId="{B6B0D79E-5F92-4139-B55F-54AD994037F9}" type="presParOf" srcId="{43691C96-ADEE-4F97-88A0-60EF96DE5C2A}" destId="{CC56D7FA-5BCA-4211-906F-625C47AEEB6F}" srcOrd="1" destOrd="0" presId="urn:microsoft.com/office/officeart/2018/2/layout/IconVerticalSolidList"/>
    <dgm:cxn modelId="{684BFE4A-7FC8-4120-BAAF-DC8ABD0F9120}" type="presParOf" srcId="{43691C96-ADEE-4F97-88A0-60EF96DE5C2A}" destId="{FD106DDE-305E-4FBE-A955-BD966F47BF85}" srcOrd="2" destOrd="0" presId="urn:microsoft.com/office/officeart/2018/2/layout/IconVerticalSolidList"/>
    <dgm:cxn modelId="{1F53EB46-8321-4A95-B10D-23DAD4F8E67D}" type="presParOf" srcId="{43691C96-ADEE-4F97-88A0-60EF96DE5C2A}" destId="{279308BE-EA5B-4797-8E40-D1854435DAC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43A594-6A5B-42FF-81ED-51CD18D82E4D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2BF4657-5FC7-43D4-8C40-D735681630A9}">
      <dgm:prSet custT="1"/>
      <dgm:spPr/>
      <dgm:t>
        <a:bodyPr/>
        <a:lstStyle/>
        <a:p>
          <a:r>
            <a:rPr lang="tr-TR" sz="2800" b="1"/>
            <a:t>Fiyat Sapması </a:t>
          </a:r>
          <a:endParaRPr lang="en-US" sz="2800"/>
        </a:p>
      </dgm:t>
    </dgm:pt>
    <dgm:pt modelId="{CC58A88D-C35B-4261-B6AA-657CFFF4FC97}" type="parTrans" cxnId="{46C64EED-B777-4670-AD86-7CD47A1C7308}">
      <dgm:prSet/>
      <dgm:spPr/>
      <dgm:t>
        <a:bodyPr/>
        <a:lstStyle/>
        <a:p>
          <a:endParaRPr lang="en-US" sz="2800"/>
        </a:p>
      </dgm:t>
    </dgm:pt>
    <dgm:pt modelId="{A5964A00-6828-4BF3-AE25-A6F8B7ADD303}" type="sibTrans" cxnId="{46C64EED-B777-4670-AD86-7CD47A1C7308}">
      <dgm:prSet/>
      <dgm:spPr/>
      <dgm:t>
        <a:bodyPr/>
        <a:lstStyle/>
        <a:p>
          <a:endParaRPr lang="en-US" sz="2800"/>
        </a:p>
      </dgm:t>
    </dgm:pt>
    <dgm:pt modelId="{B5201636-23BA-4175-BAD4-8876CD8750C2}">
      <dgm:prSet custT="1"/>
      <dgm:spPr/>
      <dgm:t>
        <a:bodyPr/>
        <a:lstStyle/>
        <a:p>
          <a:r>
            <a:rPr lang="tr-TR" sz="2800" b="1"/>
            <a:t>(Fiili Fiyat - Standart Fiyat) x Tüketilen Fiili Miktar</a:t>
          </a:r>
          <a:endParaRPr lang="en-US" sz="2800"/>
        </a:p>
      </dgm:t>
    </dgm:pt>
    <dgm:pt modelId="{7AB25C0F-2131-40EE-A64A-6D529269D917}" type="parTrans" cxnId="{0FCC181F-4EAB-4497-BC3E-1A081CE86C08}">
      <dgm:prSet/>
      <dgm:spPr/>
      <dgm:t>
        <a:bodyPr/>
        <a:lstStyle/>
        <a:p>
          <a:endParaRPr lang="en-US" sz="2800"/>
        </a:p>
      </dgm:t>
    </dgm:pt>
    <dgm:pt modelId="{D6284BE8-B033-42F3-91CC-A14C83071511}" type="sibTrans" cxnId="{0FCC181F-4EAB-4497-BC3E-1A081CE86C08}">
      <dgm:prSet/>
      <dgm:spPr/>
      <dgm:t>
        <a:bodyPr/>
        <a:lstStyle/>
        <a:p>
          <a:endParaRPr lang="en-US" sz="2800"/>
        </a:p>
      </dgm:t>
    </dgm:pt>
    <dgm:pt modelId="{7CBB8B2C-C3A8-42BB-B883-960EDBD55D5F}">
      <dgm:prSet custT="1"/>
      <dgm:spPr/>
      <dgm:t>
        <a:bodyPr/>
        <a:lstStyle/>
        <a:p>
          <a:r>
            <a:rPr lang="tr-TR" sz="2800" dirty="0"/>
            <a:t>Kumaş Hammaddesi</a:t>
          </a:r>
          <a:endParaRPr lang="en-US" sz="2800" dirty="0"/>
        </a:p>
      </dgm:t>
    </dgm:pt>
    <dgm:pt modelId="{ED4884F5-314D-4EDF-9598-FBDDAD0610E7}" type="parTrans" cxnId="{E5DD294D-9578-42DA-B8F4-8731F8F7725A}">
      <dgm:prSet/>
      <dgm:spPr/>
      <dgm:t>
        <a:bodyPr/>
        <a:lstStyle/>
        <a:p>
          <a:endParaRPr lang="en-US" sz="2800"/>
        </a:p>
      </dgm:t>
    </dgm:pt>
    <dgm:pt modelId="{B769F2D9-C5DC-4373-B1C8-88BC940B44D6}" type="sibTrans" cxnId="{E5DD294D-9578-42DA-B8F4-8731F8F7725A}">
      <dgm:prSet/>
      <dgm:spPr/>
      <dgm:t>
        <a:bodyPr/>
        <a:lstStyle/>
        <a:p>
          <a:endParaRPr lang="en-US" sz="2800"/>
        </a:p>
      </dgm:t>
    </dgm:pt>
    <dgm:pt modelId="{A40B0A41-0BB8-41BB-BCC2-4223018C2DEC}">
      <dgm:prSet custT="1"/>
      <dgm:spPr/>
      <dgm:t>
        <a:bodyPr/>
        <a:lstStyle/>
        <a:p>
          <a:r>
            <a:rPr lang="tr-TR" sz="2800" dirty="0"/>
            <a:t>(4 $/</a:t>
          </a:r>
          <a:r>
            <a:rPr lang="tr-TR" sz="2800" dirty="0" err="1"/>
            <a:t>Mt</a:t>
          </a:r>
          <a:r>
            <a:rPr lang="tr-TR" sz="2800" dirty="0"/>
            <a:t>. – 3 $/</a:t>
          </a:r>
          <a:r>
            <a:rPr lang="tr-TR" sz="2800" dirty="0" err="1"/>
            <a:t>Mt</a:t>
          </a:r>
          <a:r>
            <a:rPr lang="tr-TR" sz="2800" dirty="0"/>
            <a:t>) x 47.000 </a:t>
          </a:r>
          <a:r>
            <a:rPr lang="tr-TR" sz="2800" dirty="0" err="1"/>
            <a:t>Mt</a:t>
          </a:r>
          <a:r>
            <a:rPr lang="tr-TR" sz="2800" dirty="0"/>
            <a:t>. =  47.0</a:t>
          </a:r>
          <a:r>
            <a:rPr lang="tr-TR" sz="2800" b="1" dirty="0"/>
            <a:t>00 $ (olumsuz)</a:t>
          </a:r>
          <a:endParaRPr lang="en-US" sz="2800" dirty="0"/>
        </a:p>
      </dgm:t>
    </dgm:pt>
    <dgm:pt modelId="{13D0EE0D-474B-4C5F-97C9-5C213BDC67D9}" type="parTrans" cxnId="{B4E8E5BD-7614-4B93-8FBD-242585FFD1A3}">
      <dgm:prSet/>
      <dgm:spPr/>
      <dgm:t>
        <a:bodyPr/>
        <a:lstStyle/>
        <a:p>
          <a:endParaRPr lang="en-US" sz="2800"/>
        </a:p>
      </dgm:t>
    </dgm:pt>
    <dgm:pt modelId="{CBEB512E-6578-446B-8D41-993EF2B7CB68}" type="sibTrans" cxnId="{B4E8E5BD-7614-4B93-8FBD-242585FFD1A3}">
      <dgm:prSet/>
      <dgm:spPr/>
      <dgm:t>
        <a:bodyPr/>
        <a:lstStyle/>
        <a:p>
          <a:endParaRPr lang="en-US" sz="2800"/>
        </a:p>
      </dgm:t>
    </dgm:pt>
    <dgm:pt modelId="{02310326-2F30-46A3-B073-2C805F3DC6C9}">
      <dgm:prSet custT="1"/>
      <dgm:spPr/>
      <dgm:t>
        <a:bodyPr/>
        <a:lstStyle/>
        <a:p>
          <a:r>
            <a:rPr lang="tr-TR" sz="2800" dirty="0"/>
            <a:t>Deri Hammaddesi </a:t>
          </a:r>
          <a:endParaRPr lang="en-US" sz="2800" dirty="0"/>
        </a:p>
      </dgm:t>
    </dgm:pt>
    <dgm:pt modelId="{F42270B9-F8AB-4EA5-BF36-F83C40B7996C}" type="parTrans" cxnId="{670BC716-8677-4E24-99D1-999577682316}">
      <dgm:prSet/>
      <dgm:spPr/>
      <dgm:t>
        <a:bodyPr/>
        <a:lstStyle/>
        <a:p>
          <a:endParaRPr lang="en-US" sz="2800"/>
        </a:p>
      </dgm:t>
    </dgm:pt>
    <dgm:pt modelId="{DFF50856-DF80-400F-BE6D-FD38D91415EA}" type="sibTrans" cxnId="{670BC716-8677-4E24-99D1-999577682316}">
      <dgm:prSet/>
      <dgm:spPr/>
      <dgm:t>
        <a:bodyPr/>
        <a:lstStyle/>
        <a:p>
          <a:endParaRPr lang="en-US" sz="2800"/>
        </a:p>
      </dgm:t>
    </dgm:pt>
    <dgm:pt modelId="{D973F41A-8C09-4D00-B74C-71829E5D4176}">
      <dgm:prSet custT="1"/>
      <dgm:spPr/>
      <dgm:t>
        <a:bodyPr/>
        <a:lstStyle/>
        <a:p>
          <a:r>
            <a:rPr lang="tr-TR" sz="2800" dirty="0"/>
            <a:t>(4 $/</a:t>
          </a:r>
          <a:r>
            <a:rPr lang="tr-TR" sz="2800" dirty="0" err="1"/>
            <a:t>Mt</a:t>
          </a:r>
          <a:r>
            <a:rPr lang="tr-TR" sz="2800" dirty="0"/>
            <a:t> – 5 $/</a:t>
          </a:r>
          <a:r>
            <a:rPr lang="tr-TR" sz="2800" dirty="0" err="1"/>
            <a:t>Mt</a:t>
          </a:r>
          <a:r>
            <a:rPr lang="tr-TR" sz="2800" dirty="0"/>
            <a:t>) x 20.000 </a:t>
          </a:r>
          <a:r>
            <a:rPr lang="tr-TR" sz="2800" dirty="0" err="1"/>
            <a:t>Mt</a:t>
          </a:r>
          <a:r>
            <a:rPr lang="tr-TR" sz="2800" dirty="0"/>
            <a:t>. = </a:t>
          </a:r>
          <a:r>
            <a:rPr lang="tr-TR" sz="2800" b="1" dirty="0"/>
            <a:t>-20.000.-TL (olumlu)</a:t>
          </a:r>
          <a:endParaRPr lang="en-US" sz="2800" dirty="0"/>
        </a:p>
      </dgm:t>
    </dgm:pt>
    <dgm:pt modelId="{511F9527-AB5C-4ED0-9ABA-D1A05B2A9922}" type="parTrans" cxnId="{A0F22087-F4D0-4F09-A997-616E23A2EF59}">
      <dgm:prSet/>
      <dgm:spPr/>
      <dgm:t>
        <a:bodyPr/>
        <a:lstStyle/>
        <a:p>
          <a:endParaRPr lang="en-US" sz="2800"/>
        </a:p>
      </dgm:t>
    </dgm:pt>
    <dgm:pt modelId="{D13D3A3A-DE4C-4A87-94BB-128E2F477532}" type="sibTrans" cxnId="{A0F22087-F4D0-4F09-A997-616E23A2EF59}">
      <dgm:prSet/>
      <dgm:spPr/>
      <dgm:t>
        <a:bodyPr/>
        <a:lstStyle/>
        <a:p>
          <a:endParaRPr lang="en-US" sz="2800"/>
        </a:p>
      </dgm:t>
    </dgm:pt>
    <dgm:pt modelId="{DE09C6D5-6AA3-4069-9E40-A88A0314B4DD}" type="pres">
      <dgm:prSet presAssocID="{6D43A594-6A5B-42FF-81ED-51CD18D82E4D}" presName="Name0" presStyleCnt="0">
        <dgm:presLayoutVars>
          <dgm:dir/>
          <dgm:animLvl val="lvl"/>
          <dgm:resizeHandles val="exact"/>
        </dgm:presLayoutVars>
      </dgm:prSet>
      <dgm:spPr/>
    </dgm:pt>
    <dgm:pt modelId="{BCDFC1D0-812C-44C5-AEB6-5A36560B96E0}" type="pres">
      <dgm:prSet presAssocID="{D973F41A-8C09-4D00-B74C-71829E5D4176}" presName="boxAndChildren" presStyleCnt="0"/>
      <dgm:spPr/>
    </dgm:pt>
    <dgm:pt modelId="{E897C59A-09E3-45FB-A0B3-7B4F5EA25A80}" type="pres">
      <dgm:prSet presAssocID="{D973F41A-8C09-4D00-B74C-71829E5D4176}" presName="parentTextBox" presStyleLbl="node1" presStyleIdx="0" presStyleCnt="6"/>
      <dgm:spPr/>
    </dgm:pt>
    <dgm:pt modelId="{9CD9A15D-C544-43FA-812C-C9485F0D9844}" type="pres">
      <dgm:prSet presAssocID="{DFF50856-DF80-400F-BE6D-FD38D91415EA}" presName="sp" presStyleCnt="0"/>
      <dgm:spPr/>
    </dgm:pt>
    <dgm:pt modelId="{88988FBF-ADEB-476F-AE2E-9CC9094CAE36}" type="pres">
      <dgm:prSet presAssocID="{02310326-2F30-46A3-B073-2C805F3DC6C9}" presName="arrowAndChildren" presStyleCnt="0"/>
      <dgm:spPr/>
    </dgm:pt>
    <dgm:pt modelId="{5C2E66C4-B503-4B5D-8BEE-3933755CABC9}" type="pres">
      <dgm:prSet presAssocID="{02310326-2F30-46A3-B073-2C805F3DC6C9}" presName="parentTextArrow" presStyleLbl="node1" presStyleIdx="1" presStyleCnt="6"/>
      <dgm:spPr/>
    </dgm:pt>
    <dgm:pt modelId="{7EAD80D2-7FF3-43DB-BD22-D73375A10734}" type="pres">
      <dgm:prSet presAssocID="{CBEB512E-6578-446B-8D41-993EF2B7CB68}" presName="sp" presStyleCnt="0"/>
      <dgm:spPr/>
    </dgm:pt>
    <dgm:pt modelId="{9F266B79-72F5-4C13-ACB8-A18525736F98}" type="pres">
      <dgm:prSet presAssocID="{A40B0A41-0BB8-41BB-BCC2-4223018C2DEC}" presName="arrowAndChildren" presStyleCnt="0"/>
      <dgm:spPr/>
    </dgm:pt>
    <dgm:pt modelId="{F5532C3D-730D-41E8-972E-72B3FE311195}" type="pres">
      <dgm:prSet presAssocID="{A40B0A41-0BB8-41BB-BCC2-4223018C2DEC}" presName="parentTextArrow" presStyleLbl="node1" presStyleIdx="2" presStyleCnt="6"/>
      <dgm:spPr/>
    </dgm:pt>
    <dgm:pt modelId="{DB81AD98-6A77-4230-862E-D2C66067109C}" type="pres">
      <dgm:prSet presAssocID="{B769F2D9-C5DC-4373-B1C8-88BC940B44D6}" presName="sp" presStyleCnt="0"/>
      <dgm:spPr/>
    </dgm:pt>
    <dgm:pt modelId="{FC9C098F-08E1-4A66-BC15-0A8A946FF731}" type="pres">
      <dgm:prSet presAssocID="{7CBB8B2C-C3A8-42BB-B883-960EDBD55D5F}" presName="arrowAndChildren" presStyleCnt="0"/>
      <dgm:spPr/>
    </dgm:pt>
    <dgm:pt modelId="{3C7635D0-E8EA-46E4-B369-C4EB7BA71BCF}" type="pres">
      <dgm:prSet presAssocID="{7CBB8B2C-C3A8-42BB-B883-960EDBD55D5F}" presName="parentTextArrow" presStyleLbl="node1" presStyleIdx="3" presStyleCnt="6"/>
      <dgm:spPr/>
    </dgm:pt>
    <dgm:pt modelId="{C4D49421-7621-4B1B-8FA6-3E50F1DD3A99}" type="pres">
      <dgm:prSet presAssocID="{D6284BE8-B033-42F3-91CC-A14C83071511}" presName="sp" presStyleCnt="0"/>
      <dgm:spPr/>
    </dgm:pt>
    <dgm:pt modelId="{59D957A0-A592-4315-9C2B-424EBABBE0EF}" type="pres">
      <dgm:prSet presAssocID="{B5201636-23BA-4175-BAD4-8876CD8750C2}" presName="arrowAndChildren" presStyleCnt="0"/>
      <dgm:spPr/>
    </dgm:pt>
    <dgm:pt modelId="{A53EF4B5-7B49-491E-958D-65D2D9B237CA}" type="pres">
      <dgm:prSet presAssocID="{B5201636-23BA-4175-BAD4-8876CD8750C2}" presName="parentTextArrow" presStyleLbl="node1" presStyleIdx="4" presStyleCnt="6"/>
      <dgm:spPr/>
    </dgm:pt>
    <dgm:pt modelId="{D6F6A940-3AFC-4461-936F-0E7629CB5C21}" type="pres">
      <dgm:prSet presAssocID="{A5964A00-6828-4BF3-AE25-A6F8B7ADD303}" presName="sp" presStyleCnt="0"/>
      <dgm:spPr/>
    </dgm:pt>
    <dgm:pt modelId="{5A6C512D-C0F1-41C2-8E36-8318B46C33B1}" type="pres">
      <dgm:prSet presAssocID="{82BF4657-5FC7-43D4-8C40-D735681630A9}" presName="arrowAndChildren" presStyleCnt="0"/>
      <dgm:spPr/>
    </dgm:pt>
    <dgm:pt modelId="{69EAE9DC-0F9D-4241-91C3-FF2F20DD2B6D}" type="pres">
      <dgm:prSet presAssocID="{82BF4657-5FC7-43D4-8C40-D735681630A9}" presName="parentTextArrow" presStyleLbl="node1" presStyleIdx="5" presStyleCnt="6"/>
      <dgm:spPr/>
    </dgm:pt>
  </dgm:ptLst>
  <dgm:cxnLst>
    <dgm:cxn modelId="{670BC716-8677-4E24-99D1-999577682316}" srcId="{6D43A594-6A5B-42FF-81ED-51CD18D82E4D}" destId="{02310326-2F30-46A3-B073-2C805F3DC6C9}" srcOrd="4" destOrd="0" parTransId="{F42270B9-F8AB-4EA5-BF36-F83C40B7996C}" sibTransId="{DFF50856-DF80-400F-BE6D-FD38D91415EA}"/>
    <dgm:cxn modelId="{0FCC181F-4EAB-4497-BC3E-1A081CE86C08}" srcId="{6D43A594-6A5B-42FF-81ED-51CD18D82E4D}" destId="{B5201636-23BA-4175-BAD4-8876CD8750C2}" srcOrd="1" destOrd="0" parTransId="{7AB25C0F-2131-40EE-A64A-6D529269D917}" sibTransId="{D6284BE8-B033-42F3-91CC-A14C83071511}"/>
    <dgm:cxn modelId="{B184F924-946A-4E6E-9A85-727950BBAE6B}" type="presOf" srcId="{02310326-2F30-46A3-B073-2C805F3DC6C9}" destId="{5C2E66C4-B503-4B5D-8BEE-3933755CABC9}" srcOrd="0" destOrd="0" presId="urn:microsoft.com/office/officeart/2005/8/layout/process4"/>
    <dgm:cxn modelId="{01BBC745-CB6D-485D-A273-78B59C09EF3F}" type="presOf" srcId="{82BF4657-5FC7-43D4-8C40-D735681630A9}" destId="{69EAE9DC-0F9D-4241-91C3-FF2F20DD2B6D}" srcOrd="0" destOrd="0" presId="urn:microsoft.com/office/officeart/2005/8/layout/process4"/>
    <dgm:cxn modelId="{E5DD294D-9578-42DA-B8F4-8731F8F7725A}" srcId="{6D43A594-6A5B-42FF-81ED-51CD18D82E4D}" destId="{7CBB8B2C-C3A8-42BB-B883-960EDBD55D5F}" srcOrd="2" destOrd="0" parTransId="{ED4884F5-314D-4EDF-9598-FBDDAD0610E7}" sibTransId="{B769F2D9-C5DC-4373-B1C8-88BC940B44D6}"/>
    <dgm:cxn modelId="{A0F22087-F4D0-4F09-A997-616E23A2EF59}" srcId="{6D43A594-6A5B-42FF-81ED-51CD18D82E4D}" destId="{D973F41A-8C09-4D00-B74C-71829E5D4176}" srcOrd="5" destOrd="0" parTransId="{511F9527-AB5C-4ED0-9ABA-D1A05B2A9922}" sibTransId="{D13D3A3A-DE4C-4A87-94BB-128E2F477532}"/>
    <dgm:cxn modelId="{BD1DC0AB-54BE-445C-89FF-D7A4BCB328A8}" type="presOf" srcId="{D973F41A-8C09-4D00-B74C-71829E5D4176}" destId="{E897C59A-09E3-45FB-A0B3-7B4F5EA25A80}" srcOrd="0" destOrd="0" presId="urn:microsoft.com/office/officeart/2005/8/layout/process4"/>
    <dgm:cxn modelId="{30DEFCBB-2F51-4A80-9DB1-9E7F73ADD22A}" type="presOf" srcId="{6D43A594-6A5B-42FF-81ED-51CD18D82E4D}" destId="{DE09C6D5-6AA3-4069-9E40-A88A0314B4DD}" srcOrd="0" destOrd="0" presId="urn:microsoft.com/office/officeart/2005/8/layout/process4"/>
    <dgm:cxn modelId="{B4E8E5BD-7614-4B93-8FBD-242585FFD1A3}" srcId="{6D43A594-6A5B-42FF-81ED-51CD18D82E4D}" destId="{A40B0A41-0BB8-41BB-BCC2-4223018C2DEC}" srcOrd="3" destOrd="0" parTransId="{13D0EE0D-474B-4C5F-97C9-5C213BDC67D9}" sibTransId="{CBEB512E-6578-446B-8D41-993EF2B7CB68}"/>
    <dgm:cxn modelId="{455C6ED0-3F5A-47D4-89F3-FB1632044844}" type="presOf" srcId="{B5201636-23BA-4175-BAD4-8876CD8750C2}" destId="{A53EF4B5-7B49-491E-958D-65D2D9B237CA}" srcOrd="0" destOrd="0" presId="urn:microsoft.com/office/officeart/2005/8/layout/process4"/>
    <dgm:cxn modelId="{936CCBE4-69C3-4A6E-8DD3-2DCC37D25062}" type="presOf" srcId="{7CBB8B2C-C3A8-42BB-B883-960EDBD55D5F}" destId="{3C7635D0-E8EA-46E4-B369-C4EB7BA71BCF}" srcOrd="0" destOrd="0" presId="urn:microsoft.com/office/officeart/2005/8/layout/process4"/>
    <dgm:cxn modelId="{46C64EED-B777-4670-AD86-7CD47A1C7308}" srcId="{6D43A594-6A5B-42FF-81ED-51CD18D82E4D}" destId="{82BF4657-5FC7-43D4-8C40-D735681630A9}" srcOrd="0" destOrd="0" parTransId="{CC58A88D-C35B-4261-B6AA-657CFFF4FC97}" sibTransId="{A5964A00-6828-4BF3-AE25-A6F8B7ADD303}"/>
    <dgm:cxn modelId="{F454D1F0-93E4-4E24-900F-2706A1BEABFB}" type="presOf" srcId="{A40B0A41-0BB8-41BB-BCC2-4223018C2DEC}" destId="{F5532C3D-730D-41E8-972E-72B3FE311195}" srcOrd="0" destOrd="0" presId="urn:microsoft.com/office/officeart/2005/8/layout/process4"/>
    <dgm:cxn modelId="{DDA09AE6-A0CD-43E5-949A-960E42479BCB}" type="presParOf" srcId="{DE09C6D5-6AA3-4069-9E40-A88A0314B4DD}" destId="{BCDFC1D0-812C-44C5-AEB6-5A36560B96E0}" srcOrd="0" destOrd="0" presId="urn:microsoft.com/office/officeart/2005/8/layout/process4"/>
    <dgm:cxn modelId="{06693000-C75B-4FBE-95C8-BD4A56432561}" type="presParOf" srcId="{BCDFC1D0-812C-44C5-AEB6-5A36560B96E0}" destId="{E897C59A-09E3-45FB-A0B3-7B4F5EA25A80}" srcOrd="0" destOrd="0" presId="urn:microsoft.com/office/officeart/2005/8/layout/process4"/>
    <dgm:cxn modelId="{981D34CC-7EDF-4BC4-8590-D18948FC1AED}" type="presParOf" srcId="{DE09C6D5-6AA3-4069-9E40-A88A0314B4DD}" destId="{9CD9A15D-C544-43FA-812C-C9485F0D9844}" srcOrd="1" destOrd="0" presId="urn:microsoft.com/office/officeart/2005/8/layout/process4"/>
    <dgm:cxn modelId="{BD6819DA-2956-4234-94EA-553F80C1619B}" type="presParOf" srcId="{DE09C6D5-6AA3-4069-9E40-A88A0314B4DD}" destId="{88988FBF-ADEB-476F-AE2E-9CC9094CAE36}" srcOrd="2" destOrd="0" presId="urn:microsoft.com/office/officeart/2005/8/layout/process4"/>
    <dgm:cxn modelId="{F771C4C4-2BC3-4B6B-A274-7FD0A287BDA3}" type="presParOf" srcId="{88988FBF-ADEB-476F-AE2E-9CC9094CAE36}" destId="{5C2E66C4-B503-4B5D-8BEE-3933755CABC9}" srcOrd="0" destOrd="0" presId="urn:microsoft.com/office/officeart/2005/8/layout/process4"/>
    <dgm:cxn modelId="{4A903652-34D2-4F70-B371-9680C6BC0D7F}" type="presParOf" srcId="{DE09C6D5-6AA3-4069-9E40-A88A0314B4DD}" destId="{7EAD80D2-7FF3-43DB-BD22-D73375A10734}" srcOrd="3" destOrd="0" presId="urn:microsoft.com/office/officeart/2005/8/layout/process4"/>
    <dgm:cxn modelId="{F281F00D-1558-481A-A88C-298ACA85DFEE}" type="presParOf" srcId="{DE09C6D5-6AA3-4069-9E40-A88A0314B4DD}" destId="{9F266B79-72F5-4C13-ACB8-A18525736F98}" srcOrd="4" destOrd="0" presId="urn:microsoft.com/office/officeart/2005/8/layout/process4"/>
    <dgm:cxn modelId="{0A9DA4C2-8641-456F-88E6-8C7B83A180A1}" type="presParOf" srcId="{9F266B79-72F5-4C13-ACB8-A18525736F98}" destId="{F5532C3D-730D-41E8-972E-72B3FE311195}" srcOrd="0" destOrd="0" presId="urn:microsoft.com/office/officeart/2005/8/layout/process4"/>
    <dgm:cxn modelId="{0AC8ECFD-86FE-46CE-A33B-7E60559BBD7D}" type="presParOf" srcId="{DE09C6D5-6AA3-4069-9E40-A88A0314B4DD}" destId="{DB81AD98-6A77-4230-862E-D2C66067109C}" srcOrd="5" destOrd="0" presId="urn:microsoft.com/office/officeart/2005/8/layout/process4"/>
    <dgm:cxn modelId="{EB70CC05-3002-449D-BBB1-1B5FADD09C3A}" type="presParOf" srcId="{DE09C6D5-6AA3-4069-9E40-A88A0314B4DD}" destId="{FC9C098F-08E1-4A66-BC15-0A8A946FF731}" srcOrd="6" destOrd="0" presId="urn:microsoft.com/office/officeart/2005/8/layout/process4"/>
    <dgm:cxn modelId="{639B4B8B-F044-4A41-9A66-3684C24E5378}" type="presParOf" srcId="{FC9C098F-08E1-4A66-BC15-0A8A946FF731}" destId="{3C7635D0-E8EA-46E4-B369-C4EB7BA71BCF}" srcOrd="0" destOrd="0" presId="urn:microsoft.com/office/officeart/2005/8/layout/process4"/>
    <dgm:cxn modelId="{B6C3AD6B-EFEE-4E34-A26D-9A7304EE2799}" type="presParOf" srcId="{DE09C6D5-6AA3-4069-9E40-A88A0314B4DD}" destId="{C4D49421-7621-4B1B-8FA6-3E50F1DD3A99}" srcOrd="7" destOrd="0" presId="urn:microsoft.com/office/officeart/2005/8/layout/process4"/>
    <dgm:cxn modelId="{FBA4F98C-48C7-42DA-908A-5FA9734A47E3}" type="presParOf" srcId="{DE09C6D5-6AA3-4069-9E40-A88A0314B4DD}" destId="{59D957A0-A592-4315-9C2B-424EBABBE0EF}" srcOrd="8" destOrd="0" presId="urn:microsoft.com/office/officeart/2005/8/layout/process4"/>
    <dgm:cxn modelId="{65433E18-E3AA-4A15-8191-E1C84A60FC3D}" type="presParOf" srcId="{59D957A0-A592-4315-9C2B-424EBABBE0EF}" destId="{A53EF4B5-7B49-491E-958D-65D2D9B237CA}" srcOrd="0" destOrd="0" presId="urn:microsoft.com/office/officeart/2005/8/layout/process4"/>
    <dgm:cxn modelId="{8F047D8A-4787-40A2-B57E-E4817D2DBB07}" type="presParOf" srcId="{DE09C6D5-6AA3-4069-9E40-A88A0314B4DD}" destId="{D6F6A940-3AFC-4461-936F-0E7629CB5C21}" srcOrd="9" destOrd="0" presId="urn:microsoft.com/office/officeart/2005/8/layout/process4"/>
    <dgm:cxn modelId="{65DF121D-38C3-4188-A414-7EC1CDE44412}" type="presParOf" srcId="{DE09C6D5-6AA3-4069-9E40-A88A0314B4DD}" destId="{5A6C512D-C0F1-41C2-8E36-8318B46C33B1}" srcOrd="10" destOrd="0" presId="urn:microsoft.com/office/officeart/2005/8/layout/process4"/>
    <dgm:cxn modelId="{FA02401F-C187-4D8F-A168-B5AF7C6BDCA3}" type="presParOf" srcId="{5A6C512D-C0F1-41C2-8E36-8318B46C33B1}" destId="{69EAE9DC-0F9D-4241-91C3-FF2F20DD2B6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EAD6E3-5533-443A-89F0-255DC10417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194FC0A-CF5C-4397-8BF0-47B54E305D93}">
      <dgm:prSet custT="1"/>
      <dgm:spPr/>
      <dgm:t>
        <a:bodyPr/>
        <a:lstStyle/>
        <a:p>
          <a:r>
            <a:rPr lang="tr-TR" sz="2100"/>
            <a:t>İlk madde ve malzemelerin piyasa fiyatının tahmin edilenden daha fazla artması,</a:t>
          </a:r>
          <a:endParaRPr lang="en-US" sz="2100"/>
        </a:p>
      </dgm:t>
    </dgm:pt>
    <dgm:pt modelId="{76B45BCF-44A8-4ABE-B9A8-3EE44556BCD0}" type="parTrans" cxnId="{3B7885F4-5788-4963-8A2C-1D1BAF773F53}">
      <dgm:prSet/>
      <dgm:spPr/>
      <dgm:t>
        <a:bodyPr/>
        <a:lstStyle/>
        <a:p>
          <a:endParaRPr lang="en-US" sz="2100"/>
        </a:p>
      </dgm:t>
    </dgm:pt>
    <dgm:pt modelId="{90A5AB3E-6EF3-4084-A85E-CFC0812B4FEA}" type="sibTrans" cxnId="{3B7885F4-5788-4963-8A2C-1D1BAF773F53}">
      <dgm:prSet/>
      <dgm:spPr/>
      <dgm:t>
        <a:bodyPr/>
        <a:lstStyle/>
        <a:p>
          <a:endParaRPr lang="en-US" sz="2100"/>
        </a:p>
      </dgm:t>
    </dgm:pt>
    <dgm:pt modelId="{7EDE7EDD-2CB3-4B71-8C23-D52C216510AA}">
      <dgm:prSet custT="1"/>
      <dgm:spPr/>
      <dgm:t>
        <a:bodyPr/>
        <a:lstStyle/>
        <a:p>
          <a:r>
            <a:rPr lang="tr-TR" sz="2100"/>
            <a:t>Yeterince piyasa araştırılması yapılmamış olmasından,</a:t>
          </a:r>
          <a:endParaRPr lang="en-US" sz="2100"/>
        </a:p>
      </dgm:t>
    </dgm:pt>
    <dgm:pt modelId="{6BC01441-0224-46A4-AEA7-625CC922466B}" type="parTrans" cxnId="{0F130636-FA11-4AC2-9048-223BB05F3EF4}">
      <dgm:prSet/>
      <dgm:spPr/>
      <dgm:t>
        <a:bodyPr/>
        <a:lstStyle/>
        <a:p>
          <a:endParaRPr lang="en-US" sz="2100"/>
        </a:p>
      </dgm:t>
    </dgm:pt>
    <dgm:pt modelId="{E6C406D6-E8CE-4FB8-84DC-4C0468C1149F}" type="sibTrans" cxnId="{0F130636-FA11-4AC2-9048-223BB05F3EF4}">
      <dgm:prSet/>
      <dgm:spPr/>
      <dgm:t>
        <a:bodyPr/>
        <a:lstStyle/>
        <a:p>
          <a:endParaRPr lang="en-US" sz="2100"/>
        </a:p>
      </dgm:t>
    </dgm:pt>
    <dgm:pt modelId="{1A9E0D78-22BB-47C4-B662-0E9E57388778}">
      <dgm:prSet custT="1"/>
      <dgm:spPr/>
      <dgm:t>
        <a:bodyPr/>
        <a:lstStyle/>
        <a:p>
          <a:r>
            <a:rPr lang="tr-TR" sz="2100"/>
            <a:t>Satın alma personelinin kötü niyetli oluşundan,</a:t>
          </a:r>
          <a:endParaRPr lang="en-US" sz="2100"/>
        </a:p>
      </dgm:t>
    </dgm:pt>
    <dgm:pt modelId="{8B2AEDB8-9F32-44E7-AE0F-6AE7C8BBC439}" type="parTrans" cxnId="{54F33500-B201-4821-85C5-8DE6FCD2C76E}">
      <dgm:prSet/>
      <dgm:spPr/>
      <dgm:t>
        <a:bodyPr/>
        <a:lstStyle/>
        <a:p>
          <a:endParaRPr lang="en-US" sz="2100"/>
        </a:p>
      </dgm:t>
    </dgm:pt>
    <dgm:pt modelId="{971722A0-A817-45C0-AA6D-8140E3C5F14D}" type="sibTrans" cxnId="{54F33500-B201-4821-85C5-8DE6FCD2C76E}">
      <dgm:prSet/>
      <dgm:spPr/>
      <dgm:t>
        <a:bodyPr/>
        <a:lstStyle/>
        <a:p>
          <a:endParaRPr lang="en-US" sz="2100"/>
        </a:p>
      </dgm:t>
    </dgm:pt>
    <dgm:pt modelId="{1346A136-5263-462E-9652-F88AA91EDC0A}">
      <dgm:prSet custT="1"/>
      <dgm:spPr/>
      <dgm:t>
        <a:bodyPr/>
        <a:lstStyle/>
        <a:p>
          <a:r>
            <a:rPr lang="tr-TR" sz="2100"/>
            <a:t>İlk madde ve malzemelerin işletmeye mal oluş (taşıma, sigorta giderleri gibi) giderlerinin farklılığından,</a:t>
          </a:r>
          <a:endParaRPr lang="en-US" sz="2100"/>
        </a:p>
      </dgm:t>
    </dgm:pt>
    <dgm:pt modelId="{7F3D64BE-D8C0-48E1-AEB8-6970B18BA61E}" type="parTrans" cxnId="{D6A40D57-D085-4439-BE7E-85FFEC9F0B20}">
      <dgm:prSet/>
      <dgm:spPr/>
      <dgm:t>
        <a:bodyPr/>
        <a:lstStyle/>
        <a:p>
          <a:endParaRPr lang="en-US" sz="2100"/>
        </a:p>
      </dgm:t>
    </dgm:pt>
    <dgm:pt modelId="{61357753-009F-4185-8B45-4D7ADA8195D9}" type="sibTrans" cxnId="{D6A40D57-D085-4439-BE7E-85FFEC9F0B20}">
      <dgm:prSet/>
      <dgm:spPr/>
      <dgm:t>
        <a:bodyPr/>
        <a:lstStyle/>
        <a:p>
          <a:endParaRPr lang="en-US" sz="2100"/>
        </a:p>
      </dgm:t>
    </dgm:pt>
    <dgm:pt modelId="{5C47F7FB-9BC8-46AB-A535-6F7D446AB9AE}">
      <dgm:prSet custT="1"/>
      <dgm:spPr/>
      <dgm:t>
        <a:bodyPr/>
        <a:lstStyle/>
        <a:p>
          <a:r>
            <a:rPr lang="tr-TR" sz="2100" dirty="0"/>
            <a:t>İlk madde ve malzemelerin satın alma miktarının az olması nedeniyle alış indirimlerinden yararlanılamamış olması,</a:t>
          </a:r>
          <a:endParaRPr lang="en-US" sz="2100" dirty="0"/>
        </a:p>
      </dgm:t>
    </dgm:pt>
    <dgm:pt modelId="{56A38A91-25D2-40D7-B163-8CA55AAC0A4E}" type="parTrans" cxnId="{3C26E4BF-C733-4804-A399-04F23671E572}">
      <dgm:prSet/>
      <dgm:spPr/>
      <dgm:t>
        <a:bodyPr/>
        <a:lstStyle/>
        <a:p>
          <a:endParaRPr lang="en-US" sz="2100"/>
        </a:p>
      </dgm:t>
    </dgm:pt>
    <dgm:pt modelId="{38E38B3F-4C88-4CE5-B493-F233F9CDE52E}" type="sibTrans" cxnId="{3C26E4BF-C733-4804-A399-04F23671E572}">
      <dgm:prSet/>
      <dgm:spPr/>
      <dgm:t>
        <a:bodyPr/>
        <a:lstStyle/>
        <a:p>
          <a:endParaRPr lang="en-US" sz="2100"/>
        </a:p>
      </dgm:t>
    </dgm:pt>
    <dgm:pt modelId="{E1DB2AF1-5ECB-43D0-84BA-4FC327605029}" type="pres">
      <dgm:prSet presAssocID="{6DEAD6E3-5533-443A-89F0-255DC1041745}" presName="root" presStyleCnt="0">
        <dgm:presLayoutVars>
          <dgm:dir/>
          <dgm:resizeHandles val="exact"/>
        </dgm:presLayoutVars>
      </dgm:prSet>
      <dgm:spPr/>
    </dgm:pt>
    <dgm:pt modelId="{FDEF8893-97C2-4AF7-AA02-B72B5F256F40}" type="pres">
      <dgm:prSet presAssocID="{C194FC0A-CF5C-4397-8BF0-47B54E305D93}" presName="compNode" presStyleCnt="0"/>
      <dgm:spPr/>
    </dgm:pt>
    <dgm:pt modelId="{302FD6B0-F49C-403C-B094-C91AEB3B17F3}" type="pres">
      <dgm:prSet presAssocID="{C194FC0A-CF5C-4397-8BF0-47B54E305D93}" presName="bgRect" presStyleLbl="bgShp" presStyleIdx="0" presStyleCnt="5"/>
      <dgm:spPr/>
    </dgm:pt>
    <dgm:pt modelId="{4C91D387-BD37-4585-BCA3-D476B428CBB3}" type="pres">
      <dgm:prSet presAssocID="{C194FC0A-CF5C-4397-8BF0-47B54E305D9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B1C95FAC-6E4D-472C-AB32-FA6F489F23B5}" type="pres">
      <dgm:prSet presAssocID="{C194FC0A-CF5C-4397-8BF0-47B54E305D93}" presName="spaceRect" presStyleCnt="0"/>
      <dgm:spPr/>
    </dgm:pt>
    <dgm:pt modelId="{ED4BBAC7-6648-4498-8D13-D23D3BA6AE93}" type="pres">
      <dgm:prSet presAssocID="{C194FC0A-CF5C-4397-8BF0-47B54E305D93}" presName="parTx" presStyleLbl="revTx" presStyleIdx="0" presStyleCnt="5">
        <dgm:presLayoutVars>
          <dgm:chMax val="0"/>
          <dgm:chPref val="0"/>
        </dgm:presLayoutVars>
      </dgm:prSet>
      <dgm:spPr/>
    </dgm:pt>
    <dgm:pt modelId="{E6957DE4-536A-4A22-90DD-99A80E6A59D6}" type="pres">
      <dgm:prSet presAssocID="{90A5AB3E-6EF3-4084-A85E-CFC0812B4FEA}" presName="sibTrans" presStyleCnt="0"/>
      <dgm:spPr/>
    </dgm:pt>
    <dgm:pt modelId="{92180D1A-5FD1-430A-9C98-18BB53A6DA0D}" type="pres">
      <dgm:prSet presAssocID="{7EDE7EDD-2CB3-4B71-8C23-D52C216510AA}" presName="compNode" presStyleCnt="0"/>
      <dgm:spPr/>
    </dgm:pt>
    <dgm:pt modelId="{763BD4C5-9F53-4AB6-8102-EBDC9A30D910}" type="pres">
      <dgm:prSet presAssocID="{7EDE7EDD-2CB3-4B71-8C23-D52C216510AA}" presName="bgRect" presStyleLbl="bgShp" presStyleIdx="1" presStyleCnt="5"/>
      <dgm:spPr/>
    </dgm:pt>
    <dgm:pt modelId="{99AF56D8-0DC0-4561-8FD1-0F85946C6AD7}" type="pres">
      <dgm:prSet presAssocID="{7EDE7EDD-2CB3-4B71-8C23-D52C216510A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7381E673-88D7-40B1-AC47-E52D0D79D06B}" type="pres">
      <dgm:prSet presAssocID="{7EDE7EDD-2CB3-4B71-8C23-D52C216510AA}" presName="spaceRect" presStyleCnt="0"/>
      <dgm:spPr/>
    </dgm:pt>
    <dgm:pt modelId="{8578BEFF-C7E6-48A4-B1A5-72DC6E8B9F72}" type="pres">
      <dgm:prSet presAssocID="{7EDE7EDD-2CB3-4B71-8C23-D52C216510AA}" presName="parTx" presStyleLbl="revTx" presStyleIdx="1" presStyleCnt="5">
        <dgm:presLayoutVars>
          <dgm:chMax val="0"/>
          <dgm:chPref val="0"/>
        </dgm:presLayoutVars>
      </dgm:prSet>
      <dgm:spPr/>
    </dgm:pt>
    <dgm:pt modelId="{C63B177C-40F4-4853-A707-BAD05FD062A0}" type="pres">
      <dgm:prSet presAssocID="{E6C406D6-E8CE-4FB8-84DC-4C0468C1149F}" presName="sibTrans" presStyleCnt="0"/>
      <dgm:spPr/>
    </dgm:pt>
    <dgm:pt modelId="{4D29F7EE-639C-4949-B133-E1B2BE79B111}" type="pres">
      <dgm:prSet presAssocID="{1A9E0D78-22BB-47C4-B662-0E9E57388778}" presName="compNode" presStyleCnt="0"/>
      <dgm:spPr/>
    </dgm:pt>
    <dgm:pt modelId="{1203884E-7990-4D67-BF1E-15E39C513944}" type="pres">
      <dgm:prSet presAssocID="{1A9E0D78-22BB-47C4-B662-0E9E57388778}" presName="bgRect" presStyleLbl="bgShp" presStyleIdx="2" presStyleCnt="5"/>
      <dgm:spPr/>
    </dgm:pt>
    <dgm:pt modelId="{8B703A22-1151-4C21-B266-E608FE99D67C}" type="pres">
      <dgm:prSet presAssocID="{1A9E0D78-22BB-47C4-B662-0E9E5738877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4457D3B2-30E3-493F-B801-BC4C20230A9A}" type="pres">
      <dgm:prSet presAssocID="{1A9E0D78-22BB-47C4-B662-0E9E57388778}" presName="spaceRect" presStyleCnt="0"/>
      <dgm:spPr/>
    </dgm:pt>
    <dgm:pt modelId="{42D417B3-89A7-4222-9190-7351AEB4CB23}" type="pres">
      <dgm:prSet presAssocID="{1A9E0D78-22BB-47C4-B662-0E9E57388778}" presName="parTx" presStyleLbl="revTx" presStyleIdx="2" presStyleCnt="5">
        <dgm:presLayoutVars>
          <dgm:chMax val="0"/>
          <dgm:chPref val="0"/>
        </dgm:presLayoutVars>
      </dgm:prSet>
      <dgm:spPr/>
    </dgm:pt>
    <dgm:pt modelId="{08F4D8DA-C610-4FEC-A02B-038683443319}" type="pres">
      <dgm:prSet presAssocID="{971722A0-A817-45C0-AA6D-8140E3C5F14D}" presName="sibTrans" presStyleCnt="0"/>
      <dgm:spPr/>
    </dgm:pt>
    <dgm:pt modelId="{F0CC944E-97A8-435A-8791-DBF1627A6DEB}" type="pres">
      <dgm:prSet presAssocID="{1346A136-5263-462E-9652-F88AA91EDC0A}" presName="compNode" presStyleCnt="0"/>
      <dgm:spPr/>
    </dgm:pt>
    <dgm:pt modelId="{49DB59AF-83A8-44E2-9585-B8A4B7F32F3F}" type="pres">
      <dgm:prSet presAssocID="{1346A136-5263-462E-9652-F88AA91EDC0A}" presName="bgRect" presStyleLbl="bgShp" presStyleIdx="3" presStyleCnt="5"/>
      <dgm:spPr/>
    </dgm:pt>
    <dgm:pt modelId="{545A4D4A-DAE1-4448-A2DF-487593DAD421}" type="pres">
      <dgm:prSet presAssocID="{1346A136-5263-462E-9652-F88AA91EDC0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ooter"/>
        </a:ext>
      </dgm:extLst>
    </dgm:pt>
    <dgm:pt modelId="{26E8E716-2061-4EC7-B066-2123DE128A0C}" type="pres">
      <dgm:prSet presAssocID="{1346A136-5263-462E-9652-F88AA91EDC0A}" presName="spaceRect" presStyleCnt="0"/>
      <dgm:spPr/>
    </dgm:pt>
    <dgm:pt modelId="{3E41828C-C99C-438C-8E6E-07153D853C7F}" type="pres">
      <dgm:prSet presAssocID="{1346A136-5263-462E-9652-F88AA91EDC0A}" presName="parTx" presStyleLbl="revTx" presStyleIdx="3" presStyleCnt="5">
        <dgm:presLayoutVars>
          <dgm:chMax val="0"/>
          <dgm:chPref val="0"/>
        </dgm:presLayoutVars>
      </dgm:prSet>
      <dgm:spPr/>
    </dgm:pt>
    <dgm:pt modelId="{5E4A2E49-F327-4A16-BE89-6DAD78FF5771}" type="pres">
      <dgm:prSet presAssocID="{61357753-009F-4185-8B45-4D7ADA8195D9}" presName="sibTrans" presStyleCnt="0"/>
      <dgm:spPr/>
    </dgm:pt>
    <dgm:pt modelId="{A8ED3F9E-69C9-4C33-B05B-9A2EDB854472}" type="pres">
      <dgm:prSet presAssocID="{5C47F7FB-9BC8-46AB-A535-6F7D446AB9AE}" presName="compNode" presStyleCnt="0"/>
      <dgm:spPr/>
    </dgm:pt>
    <dgm:pt modelId="{4EF6A572-9042-4EF5-948E-74FDB17B7E4E}" type="pres">
      <dgm:prSet presAssocID="{5C47F7FB-9BC8-46AB-A535-6F7D446AB9AE}" presName="bgRect" presStyleLbl="bgShp" presStyleIdx="4" presStyleCnt="5"/>
      <dgm:spPr/>
    </dgm:pt>
    <dgm:pt modelId="{77EC8277-5D24-4F48-8B4A-51098C5A4514}" type="pres">
      <dgm:prSet presAssocID="{5C47F7FB-9BC8-46AB-A535-6F7D446AB9A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20D51B38-68C4-483C-BC2F-AC2BB59F870B}" type="pres">
      <dgm:prSet presAssocID="{5C47F7FB-9BC8-46AB-A535-6F7D446AB9AE}" presName="spaceRect" presStyleCnt="0"/>
      <dgm:spPr/>
    </dgm:pt>
    <dgm:pt modelId="{E81A9802-A38A-436E-9377-0E752550E8F8}" type="pres">
      <dgm:prSet presAssocID="{5C47F7FB-9BC8-46AB-A535-6F7D446AB9AE}" presName="parTx" presStyleLbl="revTx" presStyleIdx="4" presStyleCnt="5" custScaleY="110294">
        <dgm:presLayoutVars>
          <dgm:chMax val="0"/>
          <dgm:chPref val="0"/>
        </dgm:presLayoutVars>
      </dgm:prSet>
      <dgm:spPr/>
    </dgm:pt>
  </dgm:ptLst>
  <dgm:cxnLst>
    <dgm:cxn modelId="{54F33500-B201-4821-85C5-8DE6FCD2C76E}" srcId="{6DEAD6E3-5533-443A-89F0-255DC1041745}" destId="{1A9E0D78-22BB-47C4-B662-0E9E57388778}" srcOrd="2" destOrd="0" parTransId="{8B2AEDB8-9F32-44E7-AE0F-6AE7C8BBC439}" sibTransId="{971722A0-A817-45C0-AA6D-8140E3C5F14D}"/>
    <dgm:cxn modelId="{FD839427-1AD8-493D-8A88-DEACC755B208}" type="presOf" srcId="{1A9E0D78-22BB-47C4-B662-0E9E57388778}" destId="{42D417B3-89A7-4222-9190-7351AEB4CB23}" srcOrd="0" destOrd="0" presId="urn:microsoft.com/office/officeart/2018/2/layout/IconVerticalSolidList"/>
    <dgm:cxn modelId="{D98C9632-F401-4AF1-B5F7-5744E93685AD}" type="presOf" srcId="{6DEAD6E3-5533-443A-89F0-255DC1041745}" destId="{E1DB2AF1-5ECB-43D0-84BA-4FC327605029}" srcOrd="0" destOrd="0" presId="urn:microsoft.com/office/officeart/2018/2/layout/IconVerticalSolidList"/>
    <dgm:cxn modelId="{0F130636-FA11-4AC2-9048-223BB05F3EF4}" srcId="{6DEAD6E3-5533-443A-89F0-255DC1041745}" destId="{7EDE7EDD-2CB3-4B71-8C23-D52C216510AA}" srcOrd="1" destOrd="0" parTransId="{6BC01441-0224-46A4-AEA7-625CC922466B}" sibTransId="{E6C406D6-E8CE-4FB8-84DC-4C0468C1149F}"/>
    <dgm:cxn modelId="{D6A40D57-D085-4439-BE7E-85FFEC9F0B20}" srcId="{6DEAD6E3-5533-443A-89F0-255DC1041745}" destId="{1346A136-5263-462E-9652-F88AA91EDC0A}" srcOrd="3" destOrd="0" parTransId="{7F3D64BE-D8C0-48E1-AEB8-6970B18BA61E}" sibTransId="{61357753-009F-4185-8B45-4D7ADA8195D9}"/>
    <dgm:cxn modelId="{2FB08F5F-5082-4B33-8801-43A8CF0F7523}" type="presOf" srcId="{1346A136-5263-462E-9652-F88AA91EDC0A}" destId="{3E41828C-C99C-438C-8E6E-07153D853C7F}" srcOrd="0" destOrd="0" presId="urn:microsoft.com/office/officeart/2018/2/layout/IconVerticalSolidList"/>
    <dgm:cxn modelId="{94FA5773-B388-44B4-BB0C-D0CB50435F76}" type="presOf" srcId="{C194FC0A-CF5C-4397-8BF0-47B54E305D93}" destId="{ED4BBAC7-6648-4498-8D13-D23D3BA6AE93}" srcOrd="0" destOrd="0" presId="urn:microsoft.com/office/officeart/2018/2/layout/IconVerticalSolidList"/>
    <dgm:cxn modelId="{9E1A7492-CA7A-4BFA-AA17-AD290CDAF860}" type="presOf" srcId="{5C47F7FB-9BC8-46AB-A535-6F7D446AB9AE}" destId="{E81A9802-A38A-436E-9377-0E752550E8F8}" srcOrd="0" destOrd="0" presId="urn:microsoft.com/office/officeart/2018/2/layout/IconVerticalSolidList"/>
    <dgm:cxn modelId="{8A9826BC-FF88-40C5-BEB6-5EF3902290A5}" type="presOf" srcId="{7EDE7EDD-2CB3-4B71-8C23-D52C216510AA}" destId="{8578BEFF-C7E6-48A4-B1A5-72DC6E8B9F72}" srcOrd="0" destOrd="0" presId="urn:microsoft.com/office/officeart/2018/2/layout/IconVerticalSolidList"/>
    <dgm:cxn modelId="{3C26E4BF-C733-4804-A399-04F23671E572}" srcId="{6DEAD6E3-5533-443A-89F0-255DC1041745}" destId="{5C47F7FB-9BC8-46AB-A535-6F7D446AB9AE}" srcOrd="4" destOrd="0" parTransId="{56A38A91-25D2-40D7-B163-8CA55AAC0A4E}" sibTransId="{38E38B3F-4C88-4CE5-B493-F233F9CDE52E}"/>
    <dgm:cxn modelId="{3B7885F4-5788-4963-8A2C-1D1BAF773F53}" srcId="{6DEAD6E3-5533-443A-89F0-255DC1041745}" destId="{C194FC0A-CF5C-4397-8BF0-47B54E305D93}" srcOrd="0" destOrd="0" parTransId="{76B45BCF-44A8-4ABE-B9A8-3EE44556BCD0}" sibTransId="{90A5AB3E-6EF3-4084-A85E-CFC0812B4FEA}"/>
    <dgm:cxn modelId="{CCB58B96-E52A-4E8D-8830-4C490BF683C7}" type="presParOf" srcId="{E1DB2AF1-5ECB-43D0-84BA-4FC327605029}" destId="{FDEF8893-97C2-4AF7-AA02-B72B5F256F40}" srcOrd="0" destOrd="0" presId="urn:microsoft.com/office/officeart/2018/2/layout/IconVerticalSolidList"/>
    <dgm:cxn modelId="{D6E7EE59-CACA-4C90-BEDE-93D5672C97B3}" type="presParOf" srcId="{FDEF8893-97C2-4AF7-AA02-B72B5F256F40}" destId="{302FD6B0-F49C-403C-B094-C91AEB3B17F3}" srcOrd="0" destOrd="0" presId="urn:microsoft.com/office/officeart/2018/2/layout/IconVerticalSolidList"/>
    <dgm:cxn modelId="{E6437527-E5D5-4606-BFE7-C8A566FD36A8}" type="presParOf" srcId="{FDEF8893-97C2-4AF7-AA02-B72B5F256F40}" destId="{4C91D387-BD37-4585-BCA3-D476B428CBB3}" srcOrd="1" destOrd="0" presId="urn:microsoft.com/office/officeart/2018/2/layout/IconVerticalSolidList"/>
    <dgm:cxn modelId="{6A1ECDED-0054-4412-93FF-8016F5CE9288}" type="presParOf" srcId="{FDEF8893-97C2-4AF7-AA02-B72B5F256F40}" destId="{B1C95FAC-6E4D-472C-AB32-FA6F489F23B5}" srcOrd="2" destOrd="0" presId="urn:microsoft.com/office/officeart/2018/2/layout/IconVerticalSolidList"/>
    <dgm:cxn modelId="{CBE74898-0099-4CBD-ACBC-A59C66116101}" type="presParOf" srcId="{FDEF8893-97C2-4AF7-AA02-B72B5F256F40}" destId="{ED4BBAC7-6648-4498-8D13-D23D3BA6AE93}" srcOrd="3" destOrd="0" presId="urn:microsoft.com/office/officeart/2018/2/layout/IconVerticalSolidList"/>
    <dgm:cxn modelId="{2B4F597D-E134-4378-AF5D-947ECC7AF9A3}" type="presParOf" srcId="{E1DB2AF1-5ECB-43D0-84BA-4FC327605029}" destId="{E6957DE4-536A-4A22-90DD-99A80E6A59D6}" srcOrd="1" destOrd="0" presId="urn:microsoft.com/office/officeart/2018/2/layout/IconVerticalSolidList"/>
    <dgm:cxn modelId="{7E166DC0-56CD-4A65-82B2-96863302E8A9}" type="presParOf" srcId="{E1DB2AF1-5ECB-43D0-84BA-4FC327605029}" destId="{92180D1A-5FD1-430A-9C98-18BB53A6DA0D}" srcOrd="2" destOrd="0" presId="urn:microsoft.com/office/officeart/2018/2/layout/IconVerticalSolidList"/>
    <dgm:cxn modelId="{724107D8-1221-40CF-966E-1AEF4BC69E5C}" type="presParOf" srcId="{92180D1A-5FD1-430A-9C98-18BB53A6DA0D}" destId="{763BD4C5-9F53-4AB6-8102-EBDC9A30D910}" srcOrd="0" destOrd="0" presId="urn:microsoft.com/office/officeart/2018/2/layout/IconVerticalSolidList"/>
    <dgm:cxn modelId="{318477E2-2DA1-4D50-BEB2-FC8AEFC7C89D}" type="presParOf" srcId="{92180D1A-5FD1-430A-9C98-18BB53A6DA0D}" destId="{99AF56D8-0DC0-4561-8FD1-0F85946C6AD7}" srcOrd="1" destOrd="0" presId="urn:microsoft.com/office/officeart/2018/2/layout/IconVerticalSolidList"/>
    <dgm:cxn modelId="{AA004009-4B4C-498F-88B0-B782A5ABCB2B}" type="presParOf" srcId="{92180D1A-5FD1-430A-9C98-18BB53A6DA0D}" destId="{7381E673-88D7-40B1-AC47-E52D0D79D06B}" srcOrd="2" destOrd="0" presId="urn:microsoft.com/office/officeart/2018/2/layout/IconVerticalSolidList"/>
    <dgm:cxn modelId="{4114FD12-49A8-419F-A5EB-D2EDBAA2304F}" type="presParOf" srcId="{92180D1A-5FD1-430A-9C98-18BB53A6DA0D}" destId="{8578BEFF-C7E6-48A4-B1A5-72DC6E8B9F72}" srcOrd="3" destOrd="0" presId="urn:microsoft.com/office/officeart/2018/2/layout/IconVerticalSolidList"/>
    <dgm:cxn modelId="{38987068-636E-4192-96D5-56550EC9D2AA}" type="presParOf" srcId="{E1DB2AF1-5ECB-43D0-84BA-4FC327605029}" destId="{C63B177C-40F4-4853-A707-BAD05FD062A0}" srcOrd="3" destOrd="0" presId="urn:microsoft.com/office/officeart/2018/2/layout/IconVerticalSolidList"/>
    <dgm:cxn modelId="{8C5697D4-A054-414F-B1B8-6FCD40D65005}" type="presParOf" srcId="{E1DB2AF1-5ECB-43D0-84BA-4FC327605029}" destId="{4D29F7EE-639C-4949-B133-E1B2BE79B111}" srcOrd="4" destOrd="0" presId="urn:microsoft.com/office/officeart/2018/2/layout/IconVerticalSolidList"/>
    <dgm:cxn modelId="{31C81628-3C16-44EE-9B22-7D0727071846}" type="presParOf" srcId="{4D29F7EE-639C-4949-B133-E1B2BE79B111}" destId="{1203884E-7990-4D67-BF1E-15E39C513944}" srcOrd="0" destOrd="0" presId="urn:microsoft.com/office/officeart/2018/2/layout/IconVerticalSolidList"/>
    <dgm:cxn modelId="{90F03DD3-7E90-4EB4-8BAB-1BF1D9975AA1}" type="presParOf" srcId="{4D29F7EE-639C-4949-B133-E1B2BE79B111}" destId="{8B703A22-1151-4C21-B266-E608FE99D67C}" srcOrd="1" destOrd="0" presId="urn:microsoft.com/office/officeart/2018/2/layout/IconVerticalSolidList"/>
    <dgm:cxn modelId="{D7B90DD0-3CB4-4D65-87EF-B331AD17599A}" type="presParOf" srcId="{4D29F7EE-639C-4949-B133-E1B2BE79B111}" destId="{4457D3B2-30E3-493F-B801-BC4C20230A9A}" srcOrd="2" destOrd="0" presId="urn:microsoft.com/office/officeart/2018/2/layout/IconVerticalSolidList"/>
    <dgm:cxn modelId="{93637E71-0856-4742-B570-F4E20356711E}" type="presParOf" srcId="{4D29F7EE-639C-4949-B133-E1B2BE79B111}" destId="{42D417B3-89A7-4222-9190-7351AEB4CB23}" srcOrd="3" destOrd="0" presId="urn:microsoft.com/office/officeart/2018/2/layout/IconVerticalSolidList"/>
    <dgm:cxn modelId="{2C66AF17-82FC-4604-97D2-41156C7B7A6A}" type="presParOf" srcId="{E1DB2AF1-5ECB-43D0-84BA-4FC327605029}" destId="{08F4D8DA-C610-4FEC-A02B-038683443319}" srcOrd="5" destOrd="0" presId="urn:microsoft.com/office/officeart/2018/2/layout/IconVerticalSolidList"/>
    <dgm:cxn modelId="{6BF85742-B280-4799-BB9B-46E0B3E12747}" type="presParOf" srcId="{E1DB2AF1-5ECB-43D0-84BA-4FC327605029}" destId="{F0CC944E-97A8-435A-8791-DBF1627A6DEB}" srcOrd="6" destOrd="0" presId="urn:microsoft.com/office/officeart/2018/2/layout/IconVerticalSolidList"/>
    <dgm:cxn modelId="{A8B47985-CE6A-4B18-9BF5-46D725494066}" type="presParOf" srcId="{F0CC944E-97A8-435A-8791-DBF1627A6DEB}" destId="{49DB59AF-83A8-44E2-9585-B8A4B7F32F3F}" srcOrd="0" destOrd="0" presId="urn:microsoft.com/office/officeart/2018/2/layout/IconVerticalSolidList"/>
    <dgm:cxn modelId="{079DE3AC-1EAE-4535-94F4-ADC0E0BEC0DD}" type="presParOf" srcId="{F0CC944E-97A8-435A-8791-DBF1627A6DEB}" destId="{545A4D4A-DAE1-4448-A2DF-487593DAD421}" srcOrd="1" destOrd="0" presId="urn:microsoft.com/office/officeart/2018/2/layout/IconVerticalSolidList"/>
    <dgm:cxn modelId="{62D9A9EE-36E7-4F9E-A4AC-999C120E2BD2}" type="presParOf" srcId="{F0CC944E-97A8-435A-8791-DBF1627A6DEB}" destId="{26E8E716-2061-4EC7-B066-2123DE128A0C}" srcOrd="2" destOrd="0" presId="urn:microsoft.com/office/officeart/2018/2/layout/IconVerticalSolidList"/>
    <dgm:cxn modelId="{157B2DA2-F6F0-456F-90EF-34C54D51DE1A}" type="presParOf" srcId="{F0CC944E-97A8-435A-8791-DBF1627A6DEB}" destId="{3E41828C-C99C-438C-8E6E-07153D853C7F}" srcOrd="3" destOrd="0" presId="urn:microsoft.com/office/officeart/2018/2/layout/IconVerticalSolidList"/>
    <dgm:cxn modelId="{B27A8A10-7D7A-4060-A173-C0BA261017B1}" type="presParOf" srcId="{E1DB2AF1-5ECB-43D0-84BA-4FC327605029}" destId="{5E4A2E49-F327-4A16-BE89-6DAD78FF5771}" srcOrd="7" destOrd="0" presId="urn:microsoft.com/office/officeart/2018/2/layout/IconVerticalSolidList"/>
    <dgm:cxn modelId="{345009BE-6EF8-4B1A-AA72-513DDB2941A5}" type="presParOf" srcId="{E1DB2AF1-5ECB-43D0-84BA-4FC327605029}" destId="{A8ED3F9E-69C9-4C33-B05B-9A2EDB854472}" srcOrd="8" destOrd="0" presId="urn:microsoft.com/office/officeart/2018/2/layout/IconVerticalSolidList"/>
    <dgm:cxn modelId="{CFC94567-2155-4CE3-948B-94579D467BC2}" type="presParOf" srcId="{A8ED3F9E-69C9-4C33-B05B-9A2EDB854472}" destId="{4EF6A572-9042-4EF5-948E-74FDB17B7E4E}" srcOrd="0" destOrd="0" presId="urn:microsoft.com/office/officeart/2018/2/layout/IconVerticalSolidList"/>
    <dgm:cxn modelId="{C7383BF6-8092-4D0E-A8E0-B56392C34768}" type="presParOf" srcId="{A8ED3F9E-69C9-4C33-B05B-9A2EDB854472}" destId="{77EC8277-5D24-4F48-8B4A-51098C5A4514}" srcOrd="1" destOrd="0" presId="urn:microsoft.com/office/officeart/2018/2/layout/IconVerticalSolidList"/>
    <dgm:cxn modelId="{497D2F37-88F8-4518-AC66-72E1F9A74144}" type="presParOf" srcId="{A8ED3F9E-69C9-4C33-B05B-9A2EDB854472}" destId="{20D51B38-68C4-483C-BC2F-AC2BB59F870B}" srcOrd="2" destOrd="0" presId="urn:microsoft.com/office/officeart/2018/2/layout/IconVerticalSolidList"/>
    <dgm:cxn modelId="{B8EB8255-5C98-4214-A8C7-33A5F753B302}" type="presParOf" srcId="{A8ED3F9E-69C9-4C33-B05B-9A2EDB854472}" destId="{E81A9802-A38A-436E-9377-0E752550E8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EAD6E3-5533-443A-89F0-255DC10417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194FC0A-CF5C-4397-8BF0-47B54E305D93}">
      <dgm:prSet/>
      <dgm:spPr/>
      <dgm:t>
        <a:bodyPr/>
        <a:lstStyle/>
        <a:p>
          <a:pPr>
            <a:lnSpc>
              <a:spcPct val="100000"/>
            </a:lnSpc>
          </a:pPr>
          <a:r>
            <a:rPr lang="tr-TR"/>
            <a:t>Tedarikçi değişimi</a:t>
          </a:r>
          <a:endParaRPr lang="en-US"/>
        </a:p>
      </dgm:t>
    </dgm:pt>
    <dgm:pt modelId="{76B45BCF-44A8-4ABE-B9A8-3EE44556BCD0}" type="parTrans" cxnId="{3B7885F4-5788-4963-8A2C-1D1BAF773F53}">
      <dgm:prSet/>
      <dgm:spPr/>
      <dgm:t>
        <a:bodyPr/>
        <a:lstStyle/>
        <a:p>
          <a:endParaRPr lang="en-US" sz="2100"/>
        </a:p>
      </dgm:t>
    </dgm:pt>
    <dgm:pt modelId="{90A5AB3E-6EF3-4084-A85E-CFC0812B4FEA}" type="sibTrans" cxnId="{3B7885F4-5788-4963-8A2C-1D1BAF773F53}">
      <dgm:prSet/>
      <dgm:spPr/>
      <dgm:t>
        <a:bodyPr/>
        <a:lstStyle/>
        <a:p>
          <a:endParaRPr lang="en-US"/>
        </a:p>
      </dgm:t>
    </dgm:pt>
    <dgm:pt modelId="{7EDE7EDD-2CB3-4B71-8C23-D52C216510AA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0" i="0" dirty="0"/>
            <a:t>Yasal ve Regülasyon Değişiklikler</a:t>
          </a:r>
          <a:endParaRPr lang="en-US" b="0" dirty="0"/>
        </a:p>
      </dgm:t>
    </dgm:pt>
    <dgm:pt modelId="{6BC01441-0224-46A4-AEA7-625CC922466B}" type="parTrans" cxnId="{0F130636-FA11-4AC2-9048-223BB05F3EF4}">
      <dgm:prSet/>
      <dgm:spPr/>
      <dgm:t>
        <a:bodyPr/>
        <a:lstStyle/>
        <a:p>
          <a:endParaRPr lang="en-US" sz="2100"/>
        </a:p>
      </dgm:t>
    </dgm:pt>
    <dgm:pt modelId="{E6C406D6-E8CE-4FB8-84DC-4C0468C1149F}" type="sibTrans" cxnId="{0F130636-FA11-4AC2-9048-223BB05F3EF4}">
      <dgm:prSet/>
      <dgm:spPr/>
      <dgm:t>
        <a:bodyPr/>
        <a:lstStyle/>
        <a:p>
          <a:endParaRPr lang="en-US"/>
        </a:p>
      </dgm:t>
    </dgm:pt>
    <dgm:pt modelId="{E1DB2AF1-5ECB-43D0-84BA-4FC327605029}" type="pres">
      <dgm:prSet presAssocID="{6DEAD6E3-5533-443A-89F0-255DC1041745}" presName="root" presStyleCnt="0">
        <dgm:presLayoutVars>
          <dgm:dir/>
          <dgm:resizeHandles val="exact"/>
        </dgm:presLayoutVars>
      </dgm:prSet>
      <dgm:spPr/>
    </dgm:pt>
    <dgm:pt modelId="{FDEF8893-97C2-4AF7-AA02-B72B5F256F40}" type="pres">
      <dgm:prSet presAssocID="{C194FC0A-CF5C-4397-8BF0-47B54E305D93}" presName="compNode" presStyleCnt="0"/>
      <dgm:spPr/>
    </dgm:pt>
    <dgm:pt modelId="{302FD6B0-F49C-403C-B094-C91AEB3B17F3}" type="pres">
      <dgm:prSet presAssocID="{C194FC0A-CF5C-4397-8BF0-47B54E305D93}" presName="bgRect" presStyleLbl="bgShp" presStyleIdx="0" presStyleCnt="2"/>
      <dgm:spPr/>
    </dgm:pt>
    <dgm:pt modelId="{4C91D387-BD37-4585-BCA3-D476B428CBB3}" type="pres">
      <dgm:prSet presAssocID="{C194FC0A-CF5C-4397-8BF0-47B54E305D9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B1C95FAC-6E4D-472C-AB32-FA6F489F23B5}" type="pres">
      <dgm:prSet presAssocID="{C194FC0A-CF5C-4397-8BF0-47B54E305D93}" presName="spaceRect" presStyleCnt="0"/>
      <dgm:spPr/>
    </dgm:pt>
    <dgm:pt modelId="{ED4BBAC7-6648-4498-8D13-D23D3BA6AE93}" type="pres">
      <dgm:prSet presAssocID="{C194FC0A-CF5C-4397-8BF0-47B54E305D93}" presName="parTx" presStyleLbl="revTx" presStyleIdx="0" presStyleCnt="2">
        <dgm:presLayoutVars>
          <dgm:chMax val="0"/>
          <dgm:chPref val="0"/>
        </dgm:presLayoutVars>
      </dgm:prSet>
      <dgm:spPr/>
    </dgm:pt>
    <dgm:pt modelId="{E6957DE4-536A-4A22-90DD-99A80E6A59D6}" type="pres">
      <dgm:prSet presAssocID="{90A5AB3E-6EF3-4084-A85E-CFC0812B4FEA}" presName="sibTrans" presStyleCnt="0"/>
      <dgm:spPr/>
    </dgm:pt>
    <dgm:pt modelId="{92180D1A-5FD1-430A-9C98-18BB53A6DA0D}" type="pres">
      <dgm:prSet presAssocID="{7EDE7EDD-2CB3-4B71-8C23-D52C216510AA}" presName="compNode" presStyleCnt="0"/>
      <dgm:spPr/>
    </dgm:pt>
    <dgm:pt modelId="{763BD4C5-9F53-4AB6-8102-EBDC9A30D910}" type="pres">
      <dgm:prSet presAssocID="{7EDE7EDD-2CB3-4B71-8C23-D52C216510AA}" presName="bgRect" presStyleLbl="bgShp" presStyleIdx="1" presStyleCnt="2"/>
      <dgm:spPr/>
    </dgm:pt>
    <dgm:pt modelId="{99AF56D8-0DC0-4561-8FD1-0F85946C6AD7}" type="pres">
      <dgm:prSet presAssocID="{7EDE7EDD-2CB3-4B71-8C23-D52C216510A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7381E673-88D7-40B1-AC47-E52D0D79D06B}" type="pres">
      <dgm:prSet presAssocID="{7EDE7EDD-2CB3-4B71-8C23-D52C216510AA}" presName="spaceRect" presStyleCnt="0"/>
      <dgm:spPr/>
    </dgm:pt>
    <dgm:pt modelId="{8578BEFF-C7E6-48A4-B1A5-72DC6E8B9F72}" type="pres">
      <dgm:prSet presAssocID="{7EDE7EDD-2CB3-4B71-8C23-D52C216510A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F130636-FA11-4AC2-9048-223BB05F3EF4}" srcId="{6DEAD6E3-5533-443A-89F0-255DC1041745}" destId="{7EDE7EDD-2CB3-4B71-8C23-D52C216510AA}" srcOrd="1" destOrd="0" parTransId="{6BC01441-0224-46A4-AEA7-625CC922466B}" sibTransId="{E6C406D6-E8CE-4FB8-84DC-4C0468C1149F}"/>
    <dgm:cxn modelId="{CCACA946-5F0D-4DFD-8DB5-BB681A2EF0DD}" type="presOf" srcId="{C194FC0A-CF5C-4397-8BF0-47B54E305D93}" destId="{ED4BBAC7-6648-4498-8D13-D23D3BA6AE93}" srcOrd="0" destOrd="0" presId="urn:microsoft.com/office/officeart/2018/2/layout/IconVerticalSolidList"/>
    <dgm:cxn modelId="{1F3F5350-D5FC-46DF-9581-F9875370684F}" type="presOf" srcId="{7EDE7EDD-2CB3-4B71-8C23-D52C216510AA}" destId="{8578BEFF-C7E6-48A4-B1A5-72DC6E8B9F72}" srcOrd="0" destOrd="0" presId="urn:microsoft.com/office/officeart/2018/2/layout/IconVerticalSolidList"/>
    <dgm:cxn modelId="{7D64CF6D-5BF0-4DF4-9946-DD1E24A4F2DA}" type="presOf" srcId="{6DEAD6E3-5533-443A-89F0-255DC1041745}" destId="{E1DB2AF1-5ECB-43D0-84BA-4FC327605029}" srcOrd="0" destOrd="0" presId="urn:microsoft.com/office/officeart/2018/2/layout/IconVerticalSolidList"/>
    <dgm:cxn modelId="{3B7885F4-5788-4963-8A2C-1D1BAF773F53}" srcId="{6DEAD6E3-5533-443A-89F0-255DC1041745}" destId="{C194FC0A-CF5C-4397-8BF0-47B54E305D93}" srcOrd="0" destOrd="0" parTransId="{76B45BCF-44A8-4ABE-B9A8-3EE44556BCD0}" sibTransId="{90A5AB3E-6EF3-4084-A85E-CFC0812B4FEA}"/>
    <dgm:cxn modelId="{42482D5E-531D-41F1-AE76-1B34E54879D8}" type="presParOf" srcId="{E1DB2AF1-5ECB-43D0-84BA-4FC327605029}" destId="{FDEF8893-97C2-4AF7-AA02-B72B5F256F40}" srcOrd="0" destOrd="0" presId="urn:microsoft.com/office/officeart/2018/2/layout/IconVerticalSolidList"/>
    <dgm:cxn modelId="{B7035E10-16F6-4488-B24B-107CAC4030FA}" type="presParOf" srcId="{FDEF8893-97C2-4AF7-AA02-B72B5F256F40}" destId="{302FD6B0-F49C-403C-B094-C91AEB3B17F3}" srcOrd="0" destOrd="0" presId="urn:microsoft.com/office/officeart/2018/2/layout/IconVerticalSolidList"/>
    <dgm:cxn modelId="{908FF4CB-AA3D-4637-8C1F-B3153B8C3790}" type="presParOf" srcId="{FDEF8893-97C2-4AF7-AA02-B72B5F256F40}" destId="{4C91D387-BD37-4585-BCA3-D476B428CBB3}" srcOrd="1" destOrd="0" presId="urn:microsoft.com/office/officeart/2018/2/layout/IconVerticalSolidList"/>
    <dgm:cxn modelId="{AD0B8653-3D56-40F6-9FAD-02068E29E9C8}" type="presParOf" srcId="{FDEF8893-97C2-4AF7-AA02-B72B5F256F40}" destId="{B1C95FAC-6E4D-472C-AB32-FA6F489F23B5}" srcOrd="2" destOrd="0" presId="urn:microsoft.com/office/officeart/2018/2/layout/IconVerticalSolidList"/>
    <dgm:cxn modelId="{154D4D2F-D26C-46D2-A2C2-B1181F4F2B18}" type="presParOf" srcId="{FDEF8893-97C2-4AF7-AA02-B72B5F256F40}" destId="{ED4BBAC7-6648-4498-8D13-D23D3BA6AE93}" srcOrd="3" destOrd="0" presId="urn:microsoft.com/office/officeart/2018/2/layout/IconVerticalSolidList"/>
    <dgm:cxn modelId="{12B0175B-68B1-46B0-8378-C0498565DE39}" type="presParOf" srcId="{E1DB2AF1-5ECB-43D0-84BA-4FC327605029}" destId="{E6957DE4-536A-4A22-90DD-99A80E6A59D6}" srcOrd="1" destOrd="0" presId="urn:microsoft.com/office/officeart/2018/2/layout/IconVerticalSolidList"/>
    <dgm:cxn modelId="{94A097AB-5695-4320-8E31-E3AAE81A68F8}" type="presParOf" srcId="{E1DB2AF1-5ECB-43D0-84BA-4FC327605029}" destId="{92180D1A-5FD1-430A-9C98-18BB53A6DA0D}" srcOrd="2" destOrd="0" presId="urn:microsoft.com/office/officeart/2018/2/layout/IconVerticalSolidList"/>
    <dgm:cxn modelId="{9BB109D1-BDC0-4F88-AD54-4758D377CC0F}" type="presParOf" srcId="{92180D1A-5FD1-430A-9C98-18BB53A6DA0D}" destId="{763BD4C5-9F53-4AB6-8102-EBDC9A30D910}" srcOrd="0" destOrd="0" presId="urn:microsoft.com/office/officeart/2018/2/layout/IconVerticalSolidList"/>
    <dgm:cxn modelId="{D741C5C8-4F5E-4149-BBE5-761CC5B20847}" type="presParOf" srcId="{92180D1A-5FD1-430A-9C98-18BB53A6DA0D}" destId="{99AF56D8-0DC0-4561-8FD1-0F85946C6AD7}" srcOrd="1" destOrd="0" presId="urn:microsoft.com/office/officeart/2018/2/layout/IconVerticalSolidList"/>
    <dgm:cxn modelId="{D9828150-330B-46DF-BE58-747092A81DCC}" type="presParOf" srcId="{92180D1A-5FD1-430A-9C98-18BB53A6DA0D}" destId="{7381E673-88D7-40B1-AC47-E52D0D79D06B}" srcOrd="2" destOrd="0" presId="urn:microsoft.com/office/officeart/2018/2/layout/IconVerticalSolidList"/>
    <dgm:cxn modelId="{6B0E8AD8-CFB7-47C1-B757-DDB180F9520B}" type="presParOf" srcId="{92180D1A-5FD1-430A-9C98-18BB53A6DA0D}" destId="{8578BEFF-C7E6-48A4-B1A5-72DC6E8B9F7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3BEE31-A0D4-4387-9F8B-CF20BC85B51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A6E8ADE-12EA-4886-BD13-149DD0C021F1}">
      <dgm:prSet/>
      <dgm:spPr/>
      <dgm:t>
        <a:bodyPr/>
        <a:lstStyle/>
        <a:p>
          <a:r>
            <a:rPr lang="tr-TR"/>
            <a:t>Üretimde fiilen tüketilen direkt ilk madde ve malzeme miktarının, üretilen mamuller için öngörülen standart miktarından farklı olması nedeniyle oluşan sapmaya "miktar sapması" denir. </a:t>
          </a:r>
          <a:endParaRPr lang="en-US"/>
        </a:p>
      </dgm:t>
    </dgm:pt>
    <dgm:pt modelId="{B6497ED6-3F8D-486B-A8D8-A66A8D028539}" type="parTrans" cxnId="{4E187E74-F219-45E6-94F3-81C202AC3856}">
      <dgm:prSet/>
      <dgm:spPr/>
      <dgm:t>
        <a:bodyPr/>
        <a:lstStyle/>
        <a:p>
          <a:endParaRPr lang="en-US"/>
        </a:p>
      </dgm:t>
    </dgm:pt>
    <dgm:pt modelId="{1A2BDB51-15CB-4D64-8410-BAA79752190C}" type="sibTrans" cxnId="{4E187E74-F219-45E6-94F3-81C202AC3856}">
      <dgm:prSet/>
      <dgm:spPr/>
      <dgm:t>
        <a:bodyPr/>
        <a:lstStyle/>
        <a:p>
          <a:endParaRPr lang="en-US"/>
        </a:p>
      </dgm:t>
    </dgm:pt>
    <dgm:pt modelId="{366E84F8-2C74-4EF7-8983-7EEF76EE919B}">
      <dgm:prSet/>
      <dgm:spPr/>
      <dgm:t>
        <a:bodyPr/>
        <a:lstStyle/>
        <a:p>
          <a:r>
            <a:rPr lang="tr-TR"/>
            <a:t>Miktar sapmasında; fiili miktar, standart miktardan büyük ise ortaya çıkan sapma "olumsuz" tersine bir durumda ise "olumlu" olarak nitelendirilir.</a:t>
          </a:r>
          <a:endParaRPr lang="en-US"/>
        </a:p>
      </dgm:t>
    </dgm:pt>
    <dgm:pt modelId="{C1B4113E-30CB-4CD4-A08C-1A61727BE030}" type="parTrans" cxnId="{EBD160A0-AFB4-459F-9287-BEB178EB4B0B}">
      <dgm:prSet/>
      <dgm:spPr/>
      <dgm:t>
        <a:bodyPr/>
        <a:lstStyle/>
        <a:p>
          <a:endParaRPr lang="en-US"/>
        </a:p>
      </dgm:t>
    </dgm:pt>
    <dgm:pt modelId="{D2653F57-A27D-4BB2-96B8-00DCBA57C7B9}" type="sibTrans" cxnId="{EBD160A0-AFB4-459F-9287-BEB178EB4B0B}">
      <dgm:prSet/>
      <dgm:spPr/>
      <dgm:t>
        <a:bodyPr/>
        <a:lstStyle/>
        <a:p>
          <a:endParaRPr lang="en-US"/>
        </a:p>
      </dgm:t>
    </dgm:pt>
    <dgm:pt modelId="{768B32A1-BB37-4BA5-BFB5-0083CC4D4B38}" type="pres">
      <dgm:prSet presAssocID="{CE3BEE31-A0D4-4387-9F8B-CF20BC85B51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9A9B41-9DFC-40FC-A2CE-939FE6F82343}" type="pres">
      <dgm:prSet presAssocID="{5A6E8ADE-12EA-4886-BD13-149DD0C021F1}" presName="hierRoot1" presStyleCnt="0"/>
      <dgm:spPr/>
    </dgm:pt>
    <dgm:pt modelId="{CCC93827-19B7-4470-874E-861EFDFF688C}" type="pres">
      <dgm:prSet presAssocID="{5A6E8ADE-12EA-4886-BD13-149DD0C021F1}" presName="composite" presStyleCnt="0"/>
      <dgm:spPr/>
    </dgm:pt>
    <dgm:pt modelId="{77D7771B-A13E-424B-8A83-686FCE870B20}" type="pres">
      <dgm:prSet presAssocID="{5A6E8ADE-12EA-4886-BD13-149DD0C021F1}" presName="background" presStyleLbl="node0" presStyleIdx="0" presStyleCnt="2"/>
      <dgm:spPr/>
    </dgm:pt>
    <dgm:pt modelId="{0557038B-D90F-4BB2-84E7-EC299CAD8C0C}" type="pres">
      <dgm:prSet presAssocID="{5A6E8ADE-12EA-4886-BD13-149DD0C021F1}" presName="text" presStyleLbl="fgAcc0" presStyleIdx="0" presStyleCnt="2">
        <dgm:presLayoutVars>
          <dgm:chPref val="3"/>
        </dgm:presLayoutVars>
      </dgm:prSet>
      <dgm:spPr/>
    </dgm:pt>
    <dgm:pt modelId="{26392BB6-E075-4B0C-A381-27110194E441}" type="pres">
      <dgm:prSet presAssocID="{5A6E8ADE-12EA-4886-BD13-149DD0C021F1}" presName="hierChild2" presStyleCnt="0"/>
      <dgm:spPr/>
    </dgm:pt>
    <dgm:pt modelId="{AF64ABA1-E518-484B-A68F-3C4C1A23AE93}" type="pres">
      <dgm:prSet presAssocID="{366E84F8-2C74-4EF7-8983-7EEF76EE919B}" presName="hierRoot1" presStyleCnt="0"/>
      <dgm:spPr/>
    </dgm:pt>
    <dgm:pt modelId="{688EEE5F-DCF7-4D4A-AA74-1271D82C2703}" type="pres">
      <dgm:prSet presAssocID="{366E84F8-2C74-4EF7-8983-7EEF76EE919B}" presName="composite" presStyleCnt="0"/>
      <dgm:spPr/>
    </dgm:pt>
    <dgm:pt modelId="{592E84EF-89EB-4C9A-839E-2365D0FE4D47}" type="pres">
      <dgm:prSet presAssocID="{366E84F8-2C74-4EF7-8983-7EEF76EE919B}" presName="background" presStyleLbl="node0" presStyleIdx="1" presStyleCnt="2"/>
      <dgm:spPr/>
    </dgm:pt>
    <dgm:pt modelId="{31A920E4-03BB-446B-AF2C-E6E46C3CC1A9}" type="pres">
      <dgm:prSet presAssocID="{366E84F8-2C74-4EF7-8983-7EEF76EE919B}" presName="text" presStyleLbl="fgAcc0" presStyleIdx="1" presStyleCnt="2">
        <dgm:presLayoutVars>
          <dgm:chPref val="3"/>
        </dgm:presLayoutVars>
      </dgm:prSet>
      <dgm:spPr/>
    </dgm:pt>
    <dgm:pt modelId="{8EE9CF83-074B-47EF-9CE8-D7940EB49FA9}" type="pres">
      <dgm:prSet presAssocID="{366E84F8-2C74-4EF7-8983-7EEF76EE919B}" presName="hierChild2" presStyleCnt="0"/>
      <dgm:spPr/>
    </dgm:pt>
  </dgm:ptLst>
  <dgm:cxnLst>
    <dgm:cxn modelId="{06C6F612-4800-4624-AE73-11C5AAE19670}" type="presOf" srcId="{366E84F8-2C74-4EF7-8983-7EEF76EE919B}" destId="{31A920E4-03BB-446B-AF2C-E6E46C3CC1A9}" srcOrd="0" destOrd="0" presId="urn:microsoft.com/office/officeart/2005/8/layout/hierarchy1"/>
    <dgm:cxn modelId="{4E187E74-F219-45E6-94F3-81C202AC3856}" srcId="{CE3BEE31-A0D4-4387-9F8B-CF20BC85B511}" destId="{5A6E8ADE-12EA-4886-BD13-149DD0C021F1}" srcOrd="0" destOrd="0" parTransId="{B6497ED6-3F8D-486B-A8D8-A66A8D028539}" sibTransId="{1A2BDB51-15CB-4D64-8410-BAA79752190C}"/>
    <dgm:cxn modelId="{BF2A2E8C-913A-43BE-A318-1894E2420663}" type="presOf" srcId="{5A6E8ADE-12EA-4886-BD13-149DD0C021F1}" destId="{0557038B-D90F-4BB2-84E7-EC299CAD8C0C}" srcOrd="0" destOrd="0" presId="urn:microsoft.com/office/officeart/2005/8/layout/hierarchy1"/>
    <dgm:cxn modelId="{EBD160A0-AFB4-459F-9287-BEB178EB4B0B}" srcId="{CE3BEE31-A0D4-4387-9F8B-CF20BC85B511}" destId="{366E84F8-2C74-4EF7-8983-7EEF76EE919B}" srcOrd="1" destOrd="0" parTransId="{C1B4113E-30CB-4CD4-A08C-1A61727BE030}" sibTransId="{D2653F57-A27D-4BB2-96B8-00DCBA57C7B9}"/>
    <dgm:cxn modelId="{A70A12F7-172F-4A6F-BF69-62B8D89C1A24}" type="presOf" srcId="{CE3BEE31-A0D4-4387-9F8B-CF20BC85B511}" destId="{768B32A1-BB37-4BA5-BFB5-0083CC4D4B38}" srcOrd="0" destOrd="0" presId="urn:microsoft.com/office/officeart/2005/8/layout/hierarchy1"/>
    <dgm:cxn modelId="{C124BAC2-F2E5-45CC-8A4F-F898D3FF01C2}" type="presParOf" srcId="{768B32A1-BB37-4BA5-BFB5-0083CC4D4B38}" destId="{709A9B41-9DFC-40FC-A2CE-939FE6F82343}" srcOrd="0" destOrd="0" presId="urn:microsoft.com/office/officeart/2005/8/layout/hierarchy1"/>
    <dgm:cxn modelId="{6397DD33-8D75-4A2E-8FBF-B7A263321BDC}" type="presParOf" srcId="{709A9B41-9DFC-40FC-A2CE-939FE6F82343}" destId="{CCC93827-19B7-4470-874E-861EFDFF688C}" srcOrd="0" destOrd="0" presId="urn:microsoft.com/office/officeart/2005/8/layout/hierarchy1"/>
    <dgm:cxn modelId="{573D2D95-9393-4D7A-A70A-B02E32260C49}" type="presParOf" srcId="{CCC93827-19B7-4470-874E-861EFDFF688C}" destId="{77D7771B-A13E-424B-8A83-686FCE870B20}" srcOrd="0" destOrd="0" presId="urn:microsoft.com/office/officeart/2005/8/layout/hierarchy1"/>
    <dgm:cxn modelId="{6CE18841-3F64-40DE-8260-A8F5D0A16033}" type="presParOf" srcId="{CCC93827-19B7-4470-874E-861EFDFF688C}" destId="{0557038B-D90F-4BB2-84E7-EC299CAD8C0C}" srcOrd="1" destOrd="0" presId="urn:microsoft.com/office/officeart/2005/8/layout/hierarchy1"/>
    <dgm:cxn modelId="{580BA514-A50D-4A94-A2D9-09D67ED6A956}" type="presParOf" srcId="{709A9B41-9DFC-40FC-A2CE-939FE6F82343}" destId="{26392BB6-E075-4B0C-A381-27110194E441}" srcOrd="1" destOrd="0" presId="urn:microsoft.com/office/officeart/2005/8/layout/hierarchy1"/>
    <dgm:cxn modelId="{7EB294D7-A8A9-4A55-A24E-FDC66B9A3E0A}" type="presParOf" srcId="{768B32A1-BB37-4BA5-BFB5-0083CC4D4B38}" destId="{AF64ABA1-E518-484B-A68F-3C4C1A23AE93}" srcOrd="1" destOrd="0" presId="urn:microsoft.com/office/officeart/2005/8/layout/hierarchy1"/>
    <dgm:cxn modelId="{379527E0-E40A-4C04-BDA7-C0AA7172F21F}" type="presParOf" srcId="{AF64ABA1-E518-484B-A68F-3C4C1A23AE93}" destId="{688EEE5F-DCF7-4D4A-AA74-1271D82C2703}" srcOrd="0" destOrd="0" presId="urn:microsoft.com/office/officeart/2005/8/layout/hierarchy1"/>
    <dgm:cxn modelId="{1C989175-3A4C-48D6-B30B-C0F081A55B3D}" type="presParOf" srcId="{688EEE5F-DCF7-4D4A-AA74-1271D82C2703}" destId="{592E84EF-89EB-4C9A-839E-2365D0FE4D47}" srcOrd="0" destOrd="0" presId="urn:microsoft.com/office/officeart/2005/8/layout/hierarchy1"/>
    <dgm:cxn modelId="{BD21112C-1C70-4A39-963D-5EB521BB6B78}" type="presParOf" srcId="{688EEE5F-DCF7-4D4A-AA74-1271D82C2703}" destId="{31A920E4-03BB-446B-AF2C-E6E46C3CC1A9}" srcOrd="1" destOrd="0" presId="urn:microsoft.com/office/officeart/2005/8/layout/hierarchy1"/>
    <dgm:cxn modelId="{720C84C3-6011-4DD0-90C5-3B106B4B4900}" type="presParOf" srcId="{AF64ABA1-E518-484B-A68F-3C4C1A23AE93}" destId="{8EE9CF83-074B-47EF-9CE8-D7940EB49FA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C2D0679-3D83-465B-88CB-14A81AAC4CFE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5A06243-D7E7-4F16-9FE1-BED449D3A3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800" b="1"/>
            <a:t>Miktar Sapması </a:t>
          </a:r>
          <a:endParaRPr lang="en-US" sz="2800"/>
        </a:p>
      </dgm:t>
    </dgm:pt>
    <dgm:pt modelId="{B81D8B57-677A-4D16-9D58-EB34642924EA}" type="parTrans" cxnId="{55753DB7-98F7-4293-9C49-C5D24C7E0B0D}">
      <dgm:prSet/>
      <dgm:spPr/>
      <dgm:t>
        <a:bodyPr/>
        <a:lstStyle/>
        <a:p>
          <a:endParaRPr lang="en-US" sz="2800"/>
        </a:p>
      </dgm:t>
    </dgm:pt>
    <dgm:pt modelId="{DC211273-802A-4D61-9FCC-507844015810}" type="sibTrans" cxnId="{55753DB7-98F7-4293-9C49-C5D24C7E0B0D}">
      <dgm:prSet/>
      <dgm:spPr/>
      <dgm:t>
        <a:bodyPr/>
        <a:lstStyle/>
        <a:p>
          <a:endParaRPr lang="en-US" sz="2800"/>
        </a:p>
      </dgm:t>
    </dgm:pt>
    <dgm:pt modelId="{212B583D-8074-4097-BC18-7DBCE1EF3C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800" b="1"/>
            <a:t>(Fiili Miktar - Standart Miktar) x Standart Fiyat</a:t>
          </a:r>
          <a:endParaRPr lang="en-US" sz="2800"/>
        </a:p>
      </dgm:t>
    </dgm:pt>
    <dgm:pt modelId="{79B69890-91BC-4E00-B930-E347CAD26978}" type="parTrans" cxnId="{B0B1420A-B49D-4787-A96C-F2FC524E06AA}">
      <dgm:prSet/>
      <dgm:spPr/>
      <dgm:t>
        <a:bodyPr/>
        <a:lstStyle/>
        <a:p>
          <a:endParaRPr lang="en-US" sz="2800"/>
        </a:p>
      </dgm:t>
    </dgm:pt>
    <dgm:pt modelId="{7E93C54E-5D31-4057-9729-940C41F56E6B}" type="sibTrans" cxnId="{B0B1420A-B49D-4787-A96C-F2FC524E06AA}">
      <dgm:prSet/>
      <dgm:spPr/>
      <dgm:t>
        <a:bodyPr/>
        <a:lstStyle/>
        <a:p>
          <a:endParaRPr lang="en-US" sz="2800"/>
        </a:p>
      </dgm:t>
    </dgm:pt>
    <dgm:pt modelId="{4425D287-C43B-438C-86F5-FD0A7A3DB54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800" dirty="0"/>
            <a:t>Kumaş Hammaddesi</a:t>
          </a:r>
          <a:endParaRPr lang="en-US" sz="2800" dirty="0"/>
        </a:p>
      </dgm:t>
    </dgm:pt>
    <dgm:pt modelId="{8E9DC51D-F1CF-4B5B-BE08-17047722EFB5}" type="parTrans" cxnId="{C98992E0-43C6-4C47-9BEB-B65AA7816976}">
      <dgm:prSet/>
      <dgm:spPr/>
      <dgm:t>
        <a:bodyPr/>
        <a:lstStyle/>
        <a:p>
          <a:endParaRPr lang="en-US" sz="2800"/>
        </a:p>
      </dgm:t>
    </dgm:pt>
    <dgm:pt modelId="{27CDB35D-DAD6-4B79-A15E-E04CEA8DFEFF}" type="sibTrans" cxnId="{C98992E0-43C6-4C47-9BEB-B65AA7816976}">
      <dgm:prSet/>
      <dgm:spPr/>
      <dgm:t>
        <a:bodyPr/>
        <a:lstStyle/>
        <a:p>
          <a:endParaRPr lang="en-US" sz="2800"/>
        </a:p>
      </dgm:t>
    </dgm:pt>
    <dgm:pt modelId="{738E9DE8-52B6-47A5-B702-1DB19615F5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800" dirty="0"/>
            <a:t>(47.000 </a:t>
          </a:r>
          <a:r>
            <a:rPr lang="tr-TR" sz="2800" dirty="0" err="1"/>
            <a:t>Mt</a:t>
          </a:r>
          <a:r>
            <a:rPr lang="tr-TR" sz="2800" dirty="0"/>
            <a:t> – 47.500 </a:t>
          </a:r>
          <a:r>
            <a:rPr lang="tr-TR" sz="2800" dirty="0" err="1"/>
            <a:t>Mt</a:t>
          </a:r>
          <a:r>
            <a:rPr lang="tr-TR" sz="2800" dirty="0"/>
            <a:t>) x 3 $/</a:t>
          </a:r>
          <a:r>
            <a:rPr lang="tr-TR" sz="2800" dirty="0" err="1"/>
            <a:t>Mt</a:t>
          </a:r>
          <a:r>
            <a:rPr lang="tr-TR" sz="2800" dirty="0"/>
            <a:t>. = </a:t>
          </a:r>
          <a:r>
            <a:rPr lang="tr-TR" sz="2800" b="1" dirty="0"/>
            <a:t>- 1.500$ (olumlu)</a:t>
          </a:r>
          <a:endParaRPr lang="en-US" sz="2800" dirty="0"/>
        </a:p>
      </dgm:t>
    </dgm:pt>
    <dgm:pt modelId="{261F20CC-7DE2-42E3-9432-DB08B5DE70C6}" type="parTrans" cxnId="{FC1C7371-E958-4C9D-8D2E-003B7CA45EB2}">
      <dgm:prSet/>
      <dgm:spPr/>
      <dgm:t>
        <a:bodyPr/>
        <a:lstStyle/>
        <a:p>
          <a:endParaRPr lang="en-US" sz="2800"/>
        </a:p>
      </dgm:t>
    </dgm:pt>
    <dgm:pt modelId="{987180C2-56F4-4E4A-A820-F1D5A9E7ABA1}" type="sibTrans" cxnId="{FC1C7371-E958-4C9D-8D2E-003B7CA45EB2}">
      <dgm:prSet/>
      <dgm:spPr/>
      <dgm:t>
        <a:bodyPr/>
        <a:lstStyle/>
        <a:p>
          <a:endParaRPr lang="en-US" sz="2800"/>
        </a:p>
      </dgm:t>
    </dgm:pt>
    <dgm:pt modelId="{2E7DFB3A-EFC8-4794-AC64-BCF57DC9D1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800" dirty="0"/>
            <a:t>Deri Hammaddesi </a:t>
          </a:r>
          <a:endParaRPr lang="en-US" sz="2800" dirty="0"/>
        </a:p>
      </dgm:t>
    </dgm:pt>
    <dgm:pt modelId="{5F8F4826-748C-4794-ADF1-9AD43E1C9FE1}" type="parTrans" cxnId="{04AA6B84-48A7-4929-B0E2-89639C43A2FD}">
      <dgm:prSet/>
      <dgm:spPr/>
      <dgm:t>
        <a:bodyPr/>
        <a:lstStyle/>
        <a:p>
          <a:endParaRPr lang="en-US" sz="2800"/>
        </a:p>
      </dgm:t>
    </dgm:pt>
    <dgm:pt modelId="{643B80F9-69EF-4E56-843D-D7BFA7ABB469}" type="sibTrans" cxnId="{04AA6B84-48A7-4929-B0E2-89639C43A2FD}">
      <dgm:prSet/>
      <dgm:spPr/>
      <dgm:t>
        <a:bodyPr/>
        <a:lstStyle/>
        <a:p>
          <a:endParaRPr lang="en-US" sz="2800"/>
        </a:p>
      </dgm:t>
    </dgm:pt>
    <dgm:pt modelId="{8F585F27-401D-479E-8F39-A994C4BBE31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2800" dirty="0"/>
            <a:t>(20.000 </a:t>
          </a:r>
          <a:r>
            <a:rPr lang="tr-TR" sz="2800" dirty="0" err="1"/>
            <a:t>Mt</a:t>
          </a:r>
          <a:r>
            <a:rPr lang="tr-TR" sz="2800" dirty="0"/>
            <a:t> – 19.000 </a:t>
          </a:r>
          <a:r>
            <a:rPr lang="tr-TR" sz="2800" dirty="0" err="1"/>
            <a:t>Mt</a:t>
          </a:r>
          <a:r>
            <a:rPr lang="tr-TR" sz="2800" dirty="0"/>
            <a:t>) x 5$/</a:t>
          </a:r>
          <a:r>
            <a:rPr lang="tr-TR" sz="2800" dirty="0" err="1"/>
            <a:t>Mt</a:t>
          </a:r>
          <a:r>
            <a:rPr lang="tr-TR" sz="2800" dirty="0"/>
            <a:t>. =  </a:t>
          </a:r>
          <a:r>
            <a:rPr lang="tr-TR" sz="2800" b="1" dirty="0"/>
            <a:t>5.000$ (olumsuz)</a:t>
          </a:r>
          <a:endParaRPr lang="en-US" sz="2800" dirty="0"/>
        </a:p>
      </dgm:t>
    </dgm:pt>
    <dgm:pt modelId="{9FC8162D-77A5-4779-BC85-53F569438529}" type="parTrans" cxnId="{83F1AA64-A0E7-4B32-A8C3-C1E1AC018E26}">
      <dgm:prSet/>
      <dgm:spPr/>
      <dgm:t>
        <a:bodyPr/>
        <a:lstStyle/>
        <a:p>
          <a:endParaRPr lang="en-US" sz="2800"/>
        </a:p>
      </dgm:t>
    </dgm:pt>
    <dgm:pt modelId="{17E729A1-96A4-47ED-B333-3E538F9F7A84}" type="sibTrans" cxnId="{83F1AA64-A0E7-4B32-A8C3-C1E1AC018E26}">
      <dgm:prSet/>
      <dgm:spPr/>
      <dgm:t>
        <a:bodyPr/>
        <a:lstStyle/>
        <a:p>
          <a:endParaRPr lang="en-US" sz="2800"/>
        </a:p>
      </dgm:t>
    </dgm:pt>
    <dgm:pt modelId="{2FFCFC52-15C7-41E9-A249-4676A74045E4}" type="pres">
      <dgm:prSet presAssocID="{4C2D0679-3D83-465B-88CB-14A81AAC4CFE}" presName="Name0" presStyleCnt="0">
        <dgm:presLayoutVars>
          <dgm:dir/>
          <dgm:animLvl val="lvl"/>
          <dgm:resizeHandles val="exact"/>
        </dgm:presLayoutVars>
      </dgm:prSet>
      <dgm:spPr/>
    </dgm:pt>
    <dgm:pt modelId="{2F757D77-2CD5-4E62-B299-D9BF805378E0}" type="pres">
      <dgm:prSet presAssocID="{8F585F27-401D-479E-8F39-A994C4BBE319}" presName="boxAndChildren" presStyleCnt="0"/>
      <dgm:spPr/>
    </dgm:pt>
    <dgm:pt modelId="{D877B5B0-1152-4707-9A92-9E34538F422D}" type="pres">
      <dgm:prSet presAssocID="{8F585F27-401D-479E-8F39-A994C4BBE319}" presName="parentTextBox" presStyleLbl="node1" presStyleIdx="0" presStyleCnt="6"/>
      <dgm:spPr/>
    </dgm:pt>
    <dgm:pt modelId="{E0902B80-7EFB-4245-BE07-7107C9E266F4}" type="pres">
      <dgm:prSet presAssocID="{643B80F9-69EF-4E56-843D-D7BFA7ABB469}" presName="sp" presStyleCnt="0"/>
      <dgm:spPr/>
    </dgm:pt>
    <dgm:pt modelId="{184F8508-3CE0-4E51-844A-8E506F27E8E5}" type="pres">
      <dgm:prSet presAssocID="{2E7DFB3A-EFC8-4794-AC64-BCF57DC9D1E0}" presName="arrowAndChildren" presStyleCnt="0"/>
      <dgm:spPr/>
    </dgm:pt>
    <dgm:pt modelId="{DE359567-BEF2-472C-BAF3-634E70425042}" type="pres">
      <dgm:prSet presAssocID="{2E7DFB3A-EFC8-4794-AC64-BCF57DC9D1E0}" presName="parentTextArrow" presStyleLbl="node1" presStyleIdx="1" presStyleCnt="6"/>
      <dgm:spPr/>
    </dgm:pt>
    <dgm:pt modelId="{AFDDE407-A3B9-49C6-A16E-D3CBF35681D7}" type="pres">
      <dgm:prSet presAssocID="{987180C2-56F4-4E4A-A820-F1D5A9E7ABA1}" presName="sp" presStyleCnt="0"/>
      <dgm:spPr/>
    </dgm:pt>
    <dgm:pt modelId="{0E1C65F4-338A-4398-B7B5-AAC8F19F3463}" type="pres">
      <dgm:prSet presAssocID="{738E9DE8-52B6-47A5-B702-1DB19615F51A}" presName="arrowAndChildren" presStyleCnt="0"/>
      <dgm:spPr/>
    </dgm:pt>
    <dgm:pt modelId="{C47AEB2C-072C-4F84-82B2-E06FB3450E8A}" type="pres">
      <dgm:prSet presAssocID="{738E9DE8-52B6-47A5-B702-1DB19615F51A}" presName="parentTextArrow" presStyleLbl="node1" presStyleIdx="2" presStyleCnt="6"/>
      <dgm:spPr/>
    </dgm:pt>
    <dgm:pt modelId="{4C419BED-4A32-48E1-8DA3-98F43813F0E8}" type="pres">
      <dgm:prSet presAssocID="{27CDB35D-DAD6-4B79-A15E-E04CEA8DFEFF}" presName="sp" presStyleCnt="0"/>
      <dgm:spPr/>
    </dgm:pt>
    <dgm:pt modelId="{3C655247-8439-4683-BD91-D326A37D64DC}" type="pres">
      <dgm:prSet presAssocID="{4425D287-C43B-438C-86F5-FD0A7A3DB540}" presName="arrowAndChildren" presStyleCnt="0"/>
      <dgm:spPr/>
    </dgm:pt>
    <dgm:pt modelId="{71A328F1-AB6A-461F-A065-4CF80E6B6D55}" type="pres">
      <dgm:prSet presAssocID="{4425D287-C43B-438C-86F5-FD0A7A3DB540}" presName="parentTextArrow" presStyleLbl="node1" presStyleIdx="3" presStyleCnt="6"/>
      <dgm:spPr/>
    </dgm:pt>
    <dgm:pt modelId="{158EF733-CA04-45C8-9751-FF3D932C9CEB}" type="pres">
      <dgm:prSet presAssocID="{7E93C54E-5D31-4057-9729-940C41F56E6B}" presName="sp" presStyleCnt="0"/>
      <dgm:spPr/>
    </dgm:pt>
    <dgm:pt modelId="{6CFA9869-242E-42D2-B370-E03D7691DA6B}" type="pres">
      <dgm:prSet presAssocID="{212B583D-8074-4097-BC18-7DBCE1EF3C3D}" presName="arrowAndChildren" presStyleCnt="0"/>
      <dgm:spPr/>
    </dgm:pt>
    <dgm:pt modelId="{4754B779-5CD2-4E1A-898D-8B6C108BAEE5}" type="pres">
      <dgm:prSet presAssocID="{212B583D-8074-4097-BC18-7DBCE1EF3C3D}" presName="parentTextArrow" presStyleLbl="node1" presStyleIdx="4" presStyleCnt="6"/>
      <dgm:spPr/>
    </dgm:pt>
    <dgm:pt modelId="{118DCD45-642E-453D-B872-CEE268D2141D}" type="pres">
      <dgm:prSet presAssocID="{DC211273-802A-4D61-9FCC-507844015810}" presName="sp" presStyleCnt="0"/>
      <dgm:spPr/>
    </dgm:pt>
    <dgm:pt modelId="{6C4D7798-9992-4D51-B62C-BE5929CFD8DA}" type="pres">
      <dgm:prSet presAssocID="{65A06243-D7E7-4F16-9FE1-BED449D3A36B}" presName="arrowAndChildren" presStyleCnt="0"/>
      <dgm:spPr/>
    </dgm:pt>
    <dgm:pt modelId="{4DB64185-421B-48CB-94D4-2A9BBE63C365}" type="pres">
      <dgm:prSet presAssocID="{65A06243-D7E7-4F16-9FE1-BED449D3A36B}" presName="parentTextArrow" presStyleLbl="node1" presStyleIdx="5" presStyleCnt="6"/>
      <dgm:spPr/>
    </dgm:pt>
  </dgm:ptLst>
  <dgm:cxnLst>
    <dgm:cxn modelId="{B0B1420A-B49D-4787-A96C-F2FC524E06AA}" srcId="{4C2D0679-3D83-465B-88CB-14A81AAC4CFE}" destId="{212B583D-8074-4097-BC18-7DBCE1EF3C3D}" srcOrd="1" destOrd="0" parTransId="{79B69890-91BC-4E00-B930-E347CAD26978}" sibTransId="{7E93C54E-5D31-4057-9729-940C41F56E6B}"/>
    <dgm:cxn modelId="{FD8CD61B-720E-4E33-ADD2-7929F32AB783}" type="presOf" srcId="{8F585F27-401D-479E-8F39-A994C4BBE319}" destId="{D877B5B0-1152-4707-9A92-9E34538F422D}" srcOrd="0" destOrd="0" presId="urn:microsoft.com/office/officeart/2005/8/layout/process4"/>
    <dgm:cxn modelId="{9FC37B3E-2050-4617-997F-7C87ADA5FCC3}" type="presOf" srcId="{212B583D-8074-4097-BC18-7DBCE1EF3C3D}" destId="{4754B779-5CD2-4E1A-898D-8B6C108BAEE5}" srcOrd="0" destOrd="0" presId="urn:microsoft.com/office/officeart/2005/8/layout/process4"/>
    <dgm:cxn modelId="{29AAD15D-25EA-47D2-BE9C-8A70C9969F33}" type="presOf" srcId="{738E9DE8-52B6-47A5-B702-1DB19615F51A}" destId="{C47AEB2C-072C-4F84-82B2-E06FB3450E8A}" srcOrd="0" destOrd="0" presId="urn:microsoft.com/office/officeart/2005/8/layout/process4"/>
    <dgm:cxn modelId="{83F1AA64-A0E7-4B32-A8C3-C1E1AC018E26}" srcId="{4C2D0679-3D83-465B-88CB-14A81AAC4CFE}" destId="{8F585F27-401D-479E-8F39-A994C4BBE319}" srcOrd="5" destOrd="0" parTransId="{9FC8162D-77A5-4779-BC85-53F569438529}" sibTransId="{17E729A1-96A4-47ED-B333-3E538F9F7A84}"/>
    <dgm:cxn modelId="{FC1C7371-E958-4C9D-8D2E-003B7CA45EB2}" srcId="{4C2D0679-3D83-465B-88CB-14A81AAC4CFE}" destId="{738E9DE8-52B6-47A5-B702-1DB19615F51A}" srcOrd="3" destOrd="0" parTransId="{261F20CC-7DE2-42E3-9432-DB08B5DE70C6}" sibTransId="{987180C2-56F4-4E4A-A820-F1D5A9E7ABA1}"/>
    <dgm:cxn modelId="{04AA6B84-48A7-4929-B0E2-89639C43A2FD}" srcId="{4C2D0679-3D83-465B-88CB-14A81AAC4CFE}" destId="{2E7DFB3A-EFC8-4794-AC64-BCF57DC9D1E0}" srcOrd="4" destOrd="0" parTransId="{5F8F4826-748C-4794-ADF1-9AD43E1C9FE1}" sibTransId="{643B80F9-69EF-4E56-843D-D7BFA7ABB469}"/>
    <dgm:cxn modelId="{387D2CA1-E49D-4B58-A3D3-22ABF0365471}" type="presOf" srcId="{4425D287-C43B-438C-86F5-FD0A7A3DB540}" destId="{71A328F1-AB6A-461F-A065-4CF80E6B6D55}" srcOrd="0" destOrd="0" presId="urn:microsoft.com/office/officeart/2005/8/layout/process4"/>
    <dgm:cxn modelId="{BBDCA8AF-4DBC-4A28-BAC3-A3073F2BE2A5}" type="presOf" srcId="{4C2D0679-3D83-465B-88CB-14A81AAC4CFE}" destId="{2FFCFC52-15C7-41E9-A249-4676A74045E4}" srcOrd="0" destOrd="0" presId="urn:microsoft.com/office/officeart/2005/8/layout/process4"/>
    <dgm:cxn modelId="{55753DB7-98F7-4293-9C49-C5D24C7E0B0D}" srcId="{4C2D0679-3D83-465B-88CB-14A81AAC4CFE}" destId="{65A06243-D7E7-4F16-9FE1-BED449D3A36B}" srcOrd="0" destOrd="0" parTransId="{B81D8B57-677A-4D16-9D58-EB34642924EA}" sibTransId="{DC211273-802A-4D61-9FCC-507844015810}"/>
    <dgm:cxn modelId="{5C88C5CE-5CBD-4302-9004-83278E96F90B}" type="presOf" srcId="{2E7DFB3A-EFC8-4794-AC64-BCF57DC9D1E0}" destId="{DE359567-BEF2-472C-BAF3-634E70425042}" srcOrd="0" destOrd="0" presId="urn:microsoft.com/office/officeart/2005/8/layout/process4"/>
    <dgm:cxn modelId="{DC917BDB-B538-415B-9A23-0558F8077D76}" type="presOf" srcId="{65A06243-D7E7-4F16-9FE1-BED449D3A36B}" destId="{4DB64185-421B-48CB-94D4-2A9BBE63C365}" srcOrd="0" destOrd="0" presId="urn:microsoft.com/office/officeart/2005/8/layout/process4"/>
    <dgm:cxn modelId="{C98992E0-43C6-4C47-9BEB-B65AA7816976}" srcId="{4C2D0679-3D83-465B-88CB-14A81AAC4CFE}" destId="{4425D287-C43B-438C-86F5-FD0A7A3DB540}" srcOrd="2" destOrd="0" parTransId="{8E9DC51D-F1CF-4B5B-BE08-17047722EFB5}" sibTransId="{27CDB35D-DAD6-4B79-A15E-E04CEA8DFEFF}"/>
    <dgm:cxn modelId="{A5CA67B6-E6CC-4FE9-9D35-AD8C0CCD97F7}" type="presParOf" srcId="{2FFCFC52-15C7-41E9-A249-4676A74045E4}" destId="{2F757D77-2CD5-4E62-B299-D9BF805378E0}" srcOrd="0" destOrd="0" presId="urn:microsoft.com/office/officeart/2005/8/layout/process4"/>
    <dgm:cxn modelId="{C7C462A2-5810-49D3-80CD-B5919DB9B9FB}" type="presParOf" srcId="{2F757D77-2CD5-4E62-B299-D9BF805378E0}" destId="{D877B5B0-1152-4707-9A92-9E34538F422D}" srcOrd="0" destOrd="0" presId="urn:microsoft.com/office/officeart/2005/8/layout/process4"/>
    <dgm:cxn modelId="{DE58AF54-2868-4EFF-B080-F50973BB5750}" type="presParOf" srcId="{2FFCFC52-15C7-41E9-A249-4676A74045E4}" destId="{E0902B80-7EFB-4245-BE07-7107C9E266F4}" srcOrd="1" destOrd="0" presId="urn:microsoft.com/office/officeart/2005/8/layout/process4"/>
    <dgm:cxn modelId="{90B914A1-61FF-45D4-B61A-4F920DFCF35C}" type="presParOf" srcId="{2FFCFC52-15C7-41E9-A249-4676A74045E4}" destId="{184F8508-3CE0-4E51-844A-8E506F27E8E5}" srcOrd="2" destOrd="0" presId="urn:microsoft.com/office/officeart/2005/8/layout/process4"/>
    <dgm:cxn modelId="{6260FE41-8C78-4580-B4D7-AEF31F998C9A}" type="presParOf" srcId="{184F8508-3CE0-4E51-844A-8E506F27E8E5}" destId="{DE359567-BEF2-472C-BAF3-634E70425042}" srcOrd="0" destOrd="0" presId="urn:microsoft.com/office/officeart/2005/8/layout/process4"/>
    <dgm:cxn modelId="{2CBF1C01-3408-446D-9972-C3F6DE154065}" type="presParOf" srcId="{2FFCFC52-15C7-41E9-A249-4676A74045E4}" destId="{AFDDE407-A3B9-49C6-A16E-D3CBF35681D7}" srcOrd="3" destOrd="0" presId="urn:microsoft.com/office/officeart/2005/8/layout/process4"/>
    <dgm:cxn modelId="{3DC1C90F-EE8E-4EE7-A267-D67488895795}" type="presParOf" srcId="{2FFCFC52-15C7-41E9-A249-4676A74045E4}" destId="{0E1C65F4-338A-4398-B7B5-AAC8F19F3463}" srcOrd="4" destOrd="0" presId="urn:microsoft.com/office/officeart/2005/8/layout/process4"/>
    <dgm:cxn modelId="{0EFB2A5C-0659-46C7-BA47-A900A61713DE}" type="presParOf" srcId="{0E1C65F4-338A-4398-B7B5-AAC8F19F3463}" destId="{C47AEB2C-072C-4F84-82B2-E06FB3450E8A}" srcOrd="0" destOrd="0" presId="urn:microsoft.com/office/officeart/2005/8/layout/process4"/>
    <dgm:cxn modelId="{2DFA1833-47EF-4FCD-9FB7-18BE21B7B18A}" type="presParOf" srcId="{2FFCFC52-15C7-41E9-A249-4676A74045E4}" destId="{4C419BED-4A32-48E1-8DA3-98F43813F0E8}" srcOrd="5" destOrd="0" presId="urn:microsoft.com/office/officeart/2005/8/layout/process4"/>
    <dgm:cxn modelId="{E4586A50-EEE7-40FF-B60A-F5F76A9133D9}" type="presParOf" srcId="{2FFCFC52-15C7-41E9-A249-4676A74045E4}" destId="{3C655247-8439-4683-BD91-D326A37D64DC}" srcOrd="6" destOrd="0" presId="urn:microsoft.com/office/officeart/2005/8/layout/process4"/>
    <dgm:cxn modelId="{77D1B096-A7F5-4E44-8CDB-484A3A3E6E07}" type="presParOf" srcId="{3C655247-8439-4683-BD91-D326A37D64DC}" destId="{71A328F1-AB6A-461F-A065-4CF80E6B6D55}" srcOrd="0" destOrd="0" presId="urn:microsoft.com/office/officeart/2005/8/layout/process4"/>
    <dgm:cxn modelId="{44D1F683-EAD3-4F0F-A9AE-D86D2A415102}" type="presParOf" srcId="{2FFCFC52-15C7-41E9-A249-4676A74045E4}" destId="{158EF733-CA04-45C8-9751-FF3D932C9CEB}" srcOrd="7" destOrd="0" presId="urn:microsoft.com/office/officeart/2005/8/layout/process4"/>
    <dgm:cxn modelId="{D27B6DC7-C57B-4179-81F3-BC9F808ED430}" type="presParOf" srcId="{2FFCFC52-15C7-41E9-A249-4676A74045E4}" destId="{6CFA9869-242E-42D2-B370-E03D7691DA6B}" srcOrd="8" destOrd="0" presId="urn:microsoft.com/office/officeart/2005/8/layout/process4"/>
    <dgm:cxn modelId="{69FD01EE-7167-4996-B5F5-1344AE5993FF}" type="presParOf" srcId="{6CFA9869-242E-42D2-B370-E03D7691DA6B}" destId="{4754B779-5CD2-4E1A-898D-8B6C108BAEE5}" srcOrd="0" destOrd="0" presId="urn:microsoft.com/office/officeart/2005/8/layout/process4"/>
    <dgm:cxn modelId="{506B4881-D728-40A1-A9F8-501919192EA1}" type="presParOf" srcId="{2FFCFC52-15C7-41E9-A249-4676A74045E4}" destId="{118DCD45-642E-453D-B872-CEE268D2141D}" srcOrd="9" destOrd="0" presId="urn:microsoft.com/office/officeart/2005/8/layout/process4"/>
    <dgm:cxn modelId="{49912CCA-E526-404F-8FD0-58F4B7ABF0EE}" type="presParOf" srcId="{2FFCFC52-15C7-41E9-A249-4676A74045E4}" destId="{6C4D7798-9992-4D51-B62C-BE5929CFD8DA}" srcOrd="10" destOrd="0" presId="urn:microsoft.com/office/officeart/2005/8/layout/process4"/>
    <dgm:cxn modelId="{BA3AFA6D-8753-4A4E-89FA-10877AA8EABA}" type="presParOf" srcId="{6C4D7798-9992-4D51-B62C-BE5929CFD8DA}" destId="{4DB64185-421B-48CB-94D4-2A9BBE63C36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B8A019E-71D2-4D8F-988A-135C6DDAE46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EDA2CFF-9DFE-4E4E-B54F-E4B6D1A56DC1}">
      <dgm:prSet/>
      <dgm:spPr/>
      <dgm:t>
        <a:bodyPr/>
        <a:lstStyle/>
        <a:p>
          <a:r>
            <a:rPr lang="tr-TR"/>
            <a:t>Tüketilen ilk madde ve malzemelerin kaliteleri, saptanan standartlardan farklı olması,</a:t>
          </a:r>
          <a:endParaRPr lang="en-US"/>
        </a:p>
      </dgm:t>
    </dgm:pt>
    <dgm:pt modelId="{4ABDA6F3-E657-4389-9AD3-86ABE6A952A1}" type="parTrans" cxnId="{A8AD9377-EB05-4C11-96DD-78B78302AF65}">
      <dgm:prSet/>
      <dgm:spPr/>
      <dgm:t>
        <a:bodyPr/>
        <a:lstStyle/>
        <a:p>
          <a:endParaRPr lang="en-US"/>
        </a:p>
      </dgm:t>
    </dgm:pt>
    <dgm:pt modelId="{5080C53C-49AB-4FA7-9A5D-96CABCEB64E5}" type="sibTrans" cxnId="{A8AD9377-EB05-4C11-96DD-78B78302AF65}">
      <dgm:prSet/>
      <dgm:spPr/>
      <dgm:t>
        <a:bodyPr/>
        <a:lstStyle/>
        <a:p>
          <a:endParaRPr lang="en-US"/>
        </a:p>
      </dgm:t>
    </dgm:pt>
    <dgm:pt modelId="{4CD007C6-7FD9-4AFB-BB87-82BC6B54B898}">
      <dgm:prSet/>
      <dgm:spPr/>
      <dgm:t>
        <a:bodyPr/>
        <a:lstStyle/>
        <a:p>
          <a:r>
            <a:rPr lang="tr-TR"/>
            <a:t>Üretim eylemi sırasında ilk madde ve malzemelerin bozulması, kırılması veya yok olması,</a:t>
          </a:r>
          <a:endParaRPr lang="en-US"/>
        </a:p>
      </dgm:t>
    </dgm:pt>
    <dgm:pt modelId="{84B7B33E-184F-445E-8FD3-7F2D4C77D23F}" type="parTrans" cxnId="{5A7938ED-8565-4DD8-8812-0D0CB5787536}">
      <dgm:prSet/>
      <dgm:spPr/>
      <dgm:t>
        <a:bodyPr/>
        <a:lstStyle/>
        <a:p>
          <a:endParaRPr lang="en-US"/>
        </a:p>
      </dgm:t>
    </dgm:pt>
    <dgm:pt modelId="{37445587-A27E-40B8-888D-5DFC06CBA6C7}" type="sibTrans" cxnId="{5A7938ED-8565-4DD8-8812-0D0CB5787536}">
      <dgm:prSet/>
      <dgm:spPr/>
      <dgm:t>
        <a:bodyPr/>
        <a:lstStyle/>
        <a:p>
          <a:endParaRPr lang="en-US"/>
        </a:p>
      </dgm:t>
    </dgm:pt>
    <dgm:pt modelId="{5964A162-6A02-4748-95ED-2057773D8EF7}">
      <dgm:prSet/>
      <dgm:spPr/>
      <dgm:t>
        <a:bodyPr/>
        <a:lstStyle/>
        <a:p>
          <a:r>
            <a:rPr lang="tr-TR"/>
            <a:t>İlk madde ve malzemelerin gerek taşınmasında, gerekse üretim sırasında işçilerin yeterince özen göstermemesi,</a:t>
          </a:r>
          <a:endParaRPr lang="en-US"/>
        </a:p>
      </dgm:t>
    </dgm:pt>
    <dgm:pt modelId="{9E070957-F58F-4AAE-8502-9B40F69E9047}" type="parTrans" cxnId="{DDDE7AD6-ADCA-4AE6-85E4-F2E6D6684747}">
      <dgm:prSet/>
      <dgm:spPr/>
      <dgm:t>
        <a:bodyPr/>
        <a:lstStyle/>
        <a:p>
          <a:endParaRPr lang="en-US"/>
        </a:p>
      </dgm:t>
    </dgm:pt>
    <dgm:pt modelId="{657D3398-80AE-4EF3-8DF2-EE8B1840639D}" type="sibTrans" cxnId="{DDDE7AD6-ADCA-4AE6-85E4-F2E6D6684747}">
      <dgm:prSet/>
      <dgm:spPr/>
      <dgm:t>
        <a:bodyPr/>
        <a:lstStyle/>
        <a:p>
          <a:endParaRPr lang="en-US"/>
        </a:p>
      </dgm:t>
    </dgm:pt>
    <dgm:pt modelId="{FF69EC93-25FE-4193-BA29-D079902C20D9}">
      <dgm:prSet/>
      <dgm:spPr/>
      <dgm:t>
        <a:bodyPr/>
        <a:lstStyle/>
        <a:p>
          <a:r>
            <a:rPr lang="tr-TR"/>
            <a:t>Üretim araçlarının sık sık arızalanması nedeniyle ilk madde ve malzemelerin verimsiz tüketilmesi,</a:t>
          </a:r>
          <a:endParaRPr lang="en-US"/>
        </a:p>
      </dgm:t>
    </dgm:pt>
    <dgm:pt modelId="{10168C05-2E27-4864-A988-33EE0AE234E9}" type="parTrans" cxnId="{E0D4D405-33B8-4CF8-BD7D-09A7AA6EA5F7}">
      <dgm:prSet/>
      <dgm:spPr/>
      <dgm:t>
        <a:bodyPr/>
        <a:lstStyle/>
        <a:p>
          <a:endParaRPr lang="en-US"/>
        </a:p>
      </dgm:t>
    </dgm:pt>
    <dgm:pt modelId="{E97C319A-C505-46CB-B0AF-B195D69D8773}" type="sibTrans" cxnId="{E0D4D405-33B8-4CF8-BD7D-09A7AA6EA5F7}">
      <dgm:prSet/>
      <dgm:spPr/>
      <dgm:t>
        <a:bodyPr/>
        <a:lstStyle/>
        <a:p>
          <a:endParaRPr lang="en-US"/>
        </a:p>
      </dgm:t>
    </dgm:pt>
    <dgm:pt modelId="{F4BD67DD-8604-4D39-B6BB-8C646412E622}">
      <dgm:prSet/>
      <dgm:spPr/>
      <dgm:t>
        <a:bodyPr/>
        <a:lstStyle/>
        <a:p>
          <a:r>
            <a:rPr lang="tr-TR"/>
            <a:t>Mamulde veya üretim yönetiminde yapılan değişikliklerin miktar standartlarına yansıtılmaması,</a:t>
          </a:r>
          <a:endParaRPr lang="en-US"/>
        </a:p>
      </dgm:t>
    </dgm:pt>
    <dgm:pt modelId="{2D32714F-9420-4040-8039-CCE4F923561F}" type="parTrans" cxnId="{E9235CBE-E0B9-4DC3-87EF-0CA8C57625B2}">
      <dgm:prSet/>
      <dgm:spPr/>
      <dgm:t>
        <a:bodyPr/>
        <a:lstStyle/>
        <a:p>
          <a:endParaRPr lang="en-US"/>
        </a:p>
      </dgm:t>
    </dgm:pt>
    <dgm:pt modelId="{5BE7A8AF-D2A9-4E36-9981-87027583F067}" type="sibTrans" cxnId="{E9235CBE-E0B9-4DC3-87EF-0CA8C57625B2}">
      <dgm:prSet/>
      <dgm:spPr/>
      <dgm:t>
        <a:bodyPr/>
        <a:lstStyle/>
        <a:p>
          <a:endParaRPr lang="en-US"/>
        </a:p>
      </dgm:t>
    </dgm:pt>
    <dgm:pt modelId="{F3F46E1F-2AAD-4018-ABE1-D5E3791FB0F3}" type="pres">
      <dgm:prSet presAssocID="{FB8A019E-71D2-4D8F-988A-135C6DDAE464}" presName="root" presStyleCnt="0">
        <dgm:presLayoutVars>
          <dgm:dir/>
          <dgm:resizeHandles val="exact"/>
        </dgm:presLayoutVars>
      </dgm:prSet>
      <dgm:spPr/>
    </dgm:pt>
    <dgm:pt modelId="{40D21A27-6B24-42BE-9630-4BAD17FEBAE2}" type="pres">
      <dgm:prSet presAssocID="{0EDA2CFF-9DFE-4E4E-B54F-E4B6D1A56DC1}" presName="compNode" presStyleCnt="0"/>
      <dgm:spPr/>
    </dgm:pt>
    <dgm:pt modelId="{C0BA1C1C-6946-4AD0-8547-85F37B3A57BC}" type="pres">
      <dgm:prSet presAssocID="{0EDA2CFF-9DFE-4E4E-B54F-E4B6D1A56DC1}" presName="bgRect" presStyleLbl="bgShp" presStyleIdx="0" presStyleCnt="5"/>
      <dgm:spPr/>
    </dgm:pt>
    <dgm:pt modelId="{27B7A585-6E9E-40A9-A148-3A2D8BD6DEC9}" type="pres">
      <dgm:prSet presAssocID="{0EDA2CFF-9DFE-4E4E-B54F-E4B6D1A56DC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77D9CDCF-1288-4D1A-A063-C7A6CACEA3BC}" type="pres">
      <dgm:prSet presAssocID="{0EDA2CFF-9DFE-4E4E-B54F-E4B6D1A56DC1}" presName="spaceRect" presStyleCnt="0"/>
      <dgm:spPr/>
    </dgm:pt>
    <dgm:pt modelId="{9C6CA90E-8554-492F-B3E4-A5B89D26C4BE}" type="pres">
      <dgm:prSet presAssocID="{0EDA2CFF-9DFE-4E4E-B54F-E4B6D1A56DC1}" presName="parTx" presStyleLbl="revTx" presStyleIdx="0" presStyleCnt="5">
        <dgm:presLayoutVars>
          <dgm:chMax val="0"/>
          <dgm:chPref val="0"/>
        </dgm:presLayoutVars>
      </dgm:prSet>
      <dgm:spPr/>
    </dgm:pt>
    <dgm:pt modelId="{8C381C71-7625-425A-9B95-9215DDF53031}" type="pres">
      <dgm:prSet presAssocID="{5080C53C-49AB-4FA7-9A5D-96CABCEB64E5}" presName="sibTrans" presStyleCnt="0"/>
      <dgm:spPr/>
    </dgm:pt>
    <dgm:pt modelId="{957E9C3C-557E-4A39-A2FD-7E36B8B4BF7D}" type="pres">
      <dgm:prSet presAssocID="{4CD007C6-7FD9-4AFB-BB87-82BC6B54B898}" presName="compNode" presStyleCnt="0"/>
      <dgm:spPr/>
    </dgm:pt>
    <dgm:pt modelId="{7DEB698B-FE15-4DE8-A407-CAD104057BB9}" type="pres">
      <dgm:prSet presAssocID="{4CD007C6-7FD9-4AFB-BB87-82BC6B54B898}" presName="bgRect" presStyleLbl="bgShp" presStyleIdx="1" presStyleCnt="5"/>
      <dgm:spPr/>
    </dgm:pt>
    <dgm:pt modelId="{45FA77EC-BE56-489B-82D9-3590383C0EFB}" type="pres">
      <dgm:prSet presAssocID="{4CD007C6-7FD9-4AFB-BB87-82BC6B54B89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5912989A-060A-4DA5-A9FE-EA325023CE50}" type="pres">
      <dgm:prSet presAssocID="{4CD007C6-7FD9-4AFB-BB87-82BC6B54B898}" presName="spaceRect" presStyleCnt="0"/>
      <dgm:spPr/>
    </dgm:pt>
    <dgm:pt modelId="{7B192806-1176-4FFA-87C9-5A840141D64E}" type="pres">
      <dgm:prSet presAssocID="{4CD007C6-7FD9-4AFB-BB87-82BC6B54B898}" presName="parTx" presStyleLbl="revTx" presStyleIdx="1" presStyleCnt="5">
        <dgm:presLayoutVars>
          <dgm:chMax val="0"/>
          <dgm:chPref val="0"/>
        </dgm:presLayoutVars>
      </dgm:prSet>
      <dgm:spPr/>
    </dgm:pt>
    <dgm:pt modelId="{604B5396-F9F6-49DC-B655-1B63ABE24364}" type="pres">
      <dgm:prSet presAssocID="{37445587-A27E-40B8-888D-5DFC06CBA6C7}" presName="sibTrans" presStyleCnt="0"/>
      <dgm:spPr/>
    </dgm:pt>
    <dgm:pt modelId="{ED55A30D-C31F-4E2B-A251-A679626FC7C0}" type="pres">
      <dgm:prSet presAssocID="{5964A162-6A02-4748-95ED-2057773D8EF7}" presName="compNode" presStyleCnt="0"/>
      <dgm:spPr/>
    </dgm:pt>
    <dgm:pt modelId="{B7E30283-4467-4190-B0FE-BC65A03316F2}" type="pres">
      <dgm:prSet presAssocID="{5964A162-6A02-4748-95ED-2057773D8EF7}" presName="bgRect" presStyleLbl="bgShp" presStyleIdx="2" presStyleCnt="5"/>
      <dgm:spPr/>
    </dgm:pt>
    <dgm:pt modelId="{94A20DE4-134E-4718-A3DD-8227D90E3743}" type="pres">
      <dgm:prSet presAssocID="{5964A162-6A02-4748-95ED-2057773D8EF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E165A39A-59D3-4486-B158-D644B5E938F4}" type="pres">
      <dgm:prSet presAssocID="{5964A162-6A02-4748-95ED-2057773D8EF7}" presName="spaceRect" presStyleCnt="0"/>
      <dgm:spPr/>
    </dgm:pt>
    <dgm:pt modelId="{AC40F642-B8B9-4C14-A5D0-0BACCE19A5FA}" type="pres">
      <dgm:prSet presAssocID="{5964A162-6A02-4748-95ED-2057773D8EF7}" presName="parTx" presStyleLbl="revTx" presStyleIdx="2" presStyleCnt="5">
        <dgm:presLayoutVars>
          <dgm:chMax val="0"/>
          <dgm:chPref val="0"/>
        </dgm:presLayoutVars>
      </dgm:prSet>
      <dgm:spPr/>
    </dgm:pt>
    <dgm:pt modelId="{281DFB4A-0A0A-4554-B3FC-2873AEC9E7E1}" type="pres">
      <dgm:prSet presAssocID="{657D3398-80AE-4EF3-8DF2-EE8B1840639D}" presName="sibTrans" presStyleCnt="0"/>
      <dgm:spPr/>
    </dgm:pt>
    <dgm:pt modelId="{92CCF3CD-5538-4CCA-823B-09A5B0F6C29C}" type="pres">
      <dgm:prSet presAssocID="{FF69EC93-25FE-4193-BA29-D079902C20D9}" presName="compNode" presStyleCnt="0"/>
      <dgm:spPr/>
    </dgm:pt>
    <dgm:pt modelId="{B3979BCB-7EE3-4FCF-9964-5C7DA89A9AFF}" type="pres">
      <dgm:prSet presAssocID="{FF69EC93-25FE-4193-BA29-D079902C20D9}" presName="bgRect" presStyleLbl="bgShp" presStyleIdx="3" presStyleCnt="5"/>
      <dgm:spPr/>
    </dgm:pt>
    <dgm:pt modelId="{72DF4F26-64CD-45D6-985B-738276E3273B}" type="pres">
      <dgm:prSet presAssocID="{FF69EC93-25FE-4193-BA29-D079902C20D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29521451-9A8D-4575-A29D-71AEC79A1E5E}" type="pres">
      <dgm:prSet presAssocID="{FF69EC93-25FE-4193-BA29-D079902C20D9}" presName="spaceRect" presStyleCnt="0"/>
      <dgm:spPr/>
    </dgm:pt>
    <dgm:pt modelId="{13836DC5-6BAC-4779-885F-BFA391071D8A}" type="pres">
      <dgm:prSet presAssocID="{FF69EC93-25FE-4193-BA29-D079902C20D9}" presName="parTx" presStyleLbl="revTx" presStyleIdx="3" presStyleCnt="5">
        <dgm:presLayoutVars>
          <dgm:chMax val="0"/>
          <dgm:chPref val="0"/>
        </dgm:presLayoutVars>
      </dgm:prSet>
      <dgm:spPr/>
    </dgm:pt>
    <dgm:pt modelId="{6AAAEE51-A8DC-4E02-AD14-15B3FB2E128C}" type="pres">
      <dgm:prSet presAssocID="{E97C319A-C505-46CB-B0AF-B195D69D8773}" presName="sibTrans" presStyleCnt="0"/>
      <dgm:spPr/>
    </dgm:pt>
    <dgm:pt modelId="{13197E40-4386-49EE-858F-55223B4D2059}" type="pres">
      <dgm:prSet presAssocID="{F4BD67DD-8604-4D39-B6BB-8C646412E622}" presName="compNode" presStyleCnt="0"/>
      <dgm:spPr/>
    </dgm:pt>
    <dgm:pt modelId="{55D2B6EE-00B7-451D-9D1A-2FFBB5188C8C}" type="pres">
      <dgm:prSet presAssocID="{F4BD67DD-8604-4D39-B6BB-8C646412E622}" presName="bgRect" presStyleLbl="bgShp" presStyleIdx="4" presStyleCnt="5"/>
      <dgm:spPr/>
    </dgm:pt>
    <dgm:pt modelId="{8831B91D-CEB3-4EF0-B829-EC24D761A9ED}" type="pres">
      <dgm:prSet presAssocID="{F4BD67DD-8604-4D39-B6BB-8C646412E62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435F2A92-B705-41ED-9FC8-6944AAC065C6}" type="pres">
      <dgm:prSet presAssocID="{F4BD67DD-8604-4D39-B6BB-8C646412E622}" presName="spaceRect" presStyleCnt="0"/>
      <dgm:spPr/>
    </dgm:pt>
    <dgm:pt modelId="{8A35B5AD-E14C-4048-AFEA-F288A7628E28}" type="pres">
      <dgm:prSet presAssocID="{F4BD67DD-8604-4D39-B6BB-8C646412E62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0D4D405-33B8-4CF8-BD7D-09A7AA6EA5F7}" srcId="{FB8A019E-71D2-4D8F-988A-135C6DDAE464}" destId="{FF69EC93-25FE-4193-BA29-D079902C20D9}" srcOrd="3" destOrd="0" parTransId="{10168C05-2E27-4864-A988-33EE0AE234E9}" sibTransId="{E97C319A-C505-46CB-B0AF-B195D69D8773}"/>
    <dgm:cxn modelId="{F947F805-A025-4DF4-B565-3DCFBBB00CBC}" type="presOf" srcId="{5964A162-6A02-4748-95ED-2057773D8EF7}" destId="{AC40F642-B8B9-4C14-A5D0-0BACCE19A5FA}" srcOrd="0" destOrd="0" presId="urn:microsoft.com/office/officeart/2018/2/layout/IconVerticalSolidList"/>
    <dgm:cxn modelId="{FAF7BB2F-5717-42E7-A74A-4738468B65AA}" type="presOf" srcId="{FF69EC93-25FE-4193-BA29-D079902C20D9}" destId="{13836DC5-6BAC-4779-885F-BFA391071D8A}" srcOrd="0" destOrd="0" presId="urn:microsoft.com/office/officeart/2018/2/layout/IconVerticalSolidList"/>
    <dgm:cxn modelId="{C6242037-3A4A-461C-9304-5F824507C558}" type="presOf" srcId="{4CD007C6-7FD9-4AFB-BB87-82BC6B54B898}" destId="{7B192806-1176-4FFA-87C9-5A840141D64E}" srcOrd="0" destOrd="0" presId="urn:microsoft.com/office/officeart/2018/2/layout/IconVerticalSolidList"/>
    <dgm:cxn modelId="{A8AD9377-EB05-4C11-96DD-78B78302AF65}" srcId="{FB8A019E-71D2-4D8F-988A-135C6DDAE464}" destId="{0EDA2CFF-9DFE-4E4E-B54F-E4B6D1A56DC1}" srcOrd="0" destOrd="0" parTransId="{4ABDA6F3-E657-4389-9AD3-86ABE6A952A1}" sibTransId="{5080C53C-49AB-4FA7-9A5D-96CABCEB64E5}"/>
    <dgm:cxn modelId="{C8E44BB5-8480-42CB-B77F-E906E8C460EA}" type="presOf" srcId="{0EDA2CFF-9DFE-4E4E-B54F-E4B6D1A56DC1}" destId="{9C6CA90E-8554-492F-B3E4-A5B89D26C4BE}" srcOrd="0" destOrd="0" presId="urn:microsoft.com/office/officeart/2018/2/layout/IconVerticalSolidList"/>
    <dgm:cxn modelId="{E9235CBE-E0B9-4DC3-87EF-0CA8C57625B2}" srcId="{FB8A019E-71D2-4D8F-988A-135C6DDAE464}" destId="{F4BD67DD-8604-4D39-B6BB-8C646412E622}" srcOrd="4" destOrd="0" parTransId="{2D32714F-9420-4040-8039-CCE4F923561F}" sibTransId="{5BE7A8AF-D2A9-4E36-9981-87027583F067}"/>
    <dgm:cxn modelId="{3A6998C8-1438-4F0D-A2E4-498A0546826D}" type="presOf" srcId="{FB8A019E-71D2-4D8F-988A-135C6DDAE464}" destId="{F3F46E1F-2AAD-4018-ABE1-D5E3791FB0F3}" srcOrd="0" destOrd="0" presId="urn:microsoft.com/office/officeart/2018/2/layout/IconVerticalSolidList"/>
    <dgm:cxn modelId="{687C1DD1-179C-442B-BB5D-F30D19A40FDD}" type="presOf" srcId="{F4BD67DD-8604-4D39-B6BB-8C646412E622}" destId="{8A35B5AD-E14C-4048-AFEA-F288A7628E28}" srcOrd="0" destOrd="0" presId="urn:microsoft.com/office/officeart/2018/2/layout/IconVerticalSolidList"/>
    <dgm:cxn modelId="{DDDE7AD6-ADCA-4AE6-85E4-F2E6D6684747}" srcId="{FB8A019E-71D2-4D8F-988A-135C6DDAE464}" destId="{5964A162-6A02-4748-95ED-2057773D8EF7}" srcOrd="2" destOrd="0" parTransId="{9E070957-F58F-4AAE-8502-9B40F69E9047}" sibTransId="{657D3398-80AE-4EF3-8DF2-EE8B1840639D}"/>
    <dgm:cxn modelId="{5A7938ED-8565-4DD8-8812-0D0CB5787536}" srcId="{FB8A019E-71D2-4D8F-988A-135C6DDAE464}" destId="{4CD007C6-7FD9-4AFB-BB87-82BC6B54B898}" srcOrd="1" destOrd="0" parTransId="{84B7B33E-184F-445E-8FD3-7F2D4C77D23F}" sibTransId="{37445587-A27E-40B8-888D-5DFC06CBA6C7}"/>
    <dgm:cxn modelId="{4EBCC07D-89B5-4601-B698-B1E84D10CAF4}" type="presParOf" srcId="{F3F46E1F-2AAD-4018-ABE1-D5E3791FB0F3}" destId="{40D21A27-6B24-42BE-9630-4BAD17FEBAE2}" srcOrd="0" destOrd="0" presId="urn:microsoft.com/office/officeart/2018/2/layout/IconVerticalSolidList"/>
    <dgm:cxn modelId="{05F0EDFE-060E-472B-91D2-4E032089925A}" type="presParOf" srcId="{40D21A27-6B24-42BE-9630-4BAD17FEBAE2}" destId="{C0BA1C1C-6946-4AD0-8547-85F37B3A57BC}" srcOrd="0" destOrd="0" presId="urn:microsoft.com/office/officeart/2018/2/layout/IconVerticalSolidList"/>
    <dgm:cxn modelId="{4D5EFBDD-3FAB-43EE-AE15-4CC9CC9D2AA4}" type="presParOf" srcId="{40D21A27-6B24-42BE-9630-4BAD17FEBAE2}" destId="{27B7A585-6E9E-40A9-A148-3A2D8BD6DEC9}" srcOrd="1" destOrd="0" presId="urn:microsoft.com/office/officeart/2018/2/layout/IconVerticalSolidList"/>
    <dgm:cxn modelId="{20A9C99F-5C9F-472C-BA6E-6A5B9511779C}" type="presParOf" srcId="{40D21A27-6B24-42BE-9630-4BAD17FEBAE2}" destId="{77D9CDCF-1288-4D1A-A063-C7A6CACEA3BC}" srcOrd="2" destOrd="0" presId="urn:microsoft.com/office/officeart/2018/2/layout/IconVerticalSolidList"/>
    <dgm:cxn modelId="{3FE71A54-4DDD-403E-9ADD-AC71BD011C8F}" type="presParOf" srcId="{40D21A27-6B24-42BE-9630-4BAD17FEBAE2}" destId="{9C6CA90E-8554-492F-B3E4-A5B89D26C4BE}" srcOrd="3" destOrd="0" presId="urn:microsoft.com/office/officeart/2018/2/layout/IconVerticalSolidList"/>
    <dgm:cxn modelId="{0DC167CC-BA3F-4450-9BDA-5C3A18ADAE20}" type="presParOf" srcId="{F3F46E1F-2AAD-4018-ABE1-D5E3791FB0F3}" destId="{8C381C71-7625-425A-9B95-9215DDF53031}" srcOrd="1" destOrd="0" presId="urn:microsoft.com/office/officeart/2018/2/layout/IconVerticalSolidList"/>
    <dgm:cxn modelId="{E8433D81-0F08-4C47-BC7D-E3F083B0CA5B}" type="presParOf" srcId="{F3F46E1F-2AAD-4018-ABE1-D5E3791FB0F3}" destId="{957E9C3C-557E-4A39-A2FD-7E36B8B4BF7D}" srcOrd="2" destOrd="0" presId="urn:microsoft.com/office/officeart/2018/2/layout/IconVerticalSolidList"/>
    <dgm:cxn modelId="{D436E27D-8859-4674-A4BE-E58C06CB8BAC}" type="presParOf" srcId="{957E9C3C-557E-4A39-A2FD-7E36B8B4BF7D}" destId="{7DEB698B-FE15-4DE8-A407-CAD104057BB9}" srcOrd="0" destOrd="0" presId="urn:microsoft.com/office/officeart/2018/2/layout/IconVerticalSolidList"/>
    <dgm:cxn modelId="{562A33F8-3479-49C8-A1BE-95A6631732F2}" type="presParOf" srcId="{957E9C3C-557E-4A39-A2FD-7E36B8B4BF7D}" destId="{45FA77EC-BE56-489B-82D9-3590383C0EFB}" srcOrd="1" destOrd="0" presId="urn:microsoft.com/office/officeart/2018/2/layout/IconVerticalSolidList"/>
    <dgm:cxn modelId="{8E2AE481-478F-488F-93F3-F34EB9F3F038}" type="presParOf" srcId="{957E9C3C-557E-4A39-A2FD-7E36B8B4BF7D}" destId="{5912989A-060A-4DA5-A9FE-EA325023CE50}" srcOrd="2" destOrd="0" presId="urn:microsoft.com/office/officeart/2018/2/layout/IconVerticalSolidList"/>
    <dgm:cxn modelId="{FBE694FD-E8AB-4430-8D0F-B531CCDDD708}" type="presParOf" srcId="{957E9C3C-557E-4A39-A2FD-7E36B8B4BF7D}" destId="{7B192806-1176-4FFA-87C9-5A840141D64E}" srcOrd="3" destOrd="0" presId="urn:microsoft.com/office/officeart/2018/2/layout/IconVerticalSolidList"/>
    <dgm:cxn modelId="{0FE7E3C1-85AB-482C-982E-7B5D46B572BC}" type="presParOf" srcId="{F3F46E1F-2AAD-4018-ABE1-D5E3791FB0F3}" destId="{604B5396-F9F6-49DC-B655-1B63ABE24364}" srcOrd="3" destOrd="0" presId="urn:microsoft.com/office/officeart/2018/2/layout/IconVerticalSolidList"/>
    <dgm:cxn modelId="{E57C48D1-98ED-4D9D-9145-C28CE680AA39}" type="presParOf" srcId="{F3F46E1F-2AAD-4018-ABE1-D5E3791FB0F3}" destId="{ED55A30D-C31F-4E2B-A251-A679626FC7C0}" srcOrd="4" destOrd="0" presId="urn:microsoft.com/office/officeart/2018/2/layout/IconVerticalSolidList"/>
    <dgm:cxn modelId="{57F29E9C-810D-49A0-9A98-0D967BD780AC}" type="presParOf" srcId="{ED55A30D-C31F-4E2B-A251-A679626FC7C0}" destId="{B7E30283-4467-4190-B0FE-BC65A03316F2}" srcOrd="0" destOrd="0" presId="urn:microsoft.com/office/officeart/2018/2/layout/IconVerticalSolidList"/>
    <dgm:cxn modelId="{C8C07A78-DC51-4F58-B852-67E396E78304}" type="presParOf" srcId="{ED55A30D-C31F-4E2B-A251-A679626FC7C0}" destId="{94A20DE4-134E-4718-A3DD-8227D90E3743}" srcOrd="1" destOrd="0" presId="urn:microsoft.com/office/officeart/2018/2/layout/IconVerticalSolidList"/>
    <dgm:cxn modelId="{ABC2E77B-B353-45A5-BDD4-ADA751FCFFF8}" type="presParOf" srcId="{ED55A30D-C31F-4E2B-A251-A679626FC7C0}" destId="{E165A39A-59D3-4486-B158-D644B5E938F4}" srcOrd="2" destOrd="0" presId="urn:microsoft.com/office/officeart/2018/2/layout/IconVerticalSolidList"/>
    <dgm:cxn modelId="{7F843978-0D51-4F63-817F-00596F16442D}" type="presParOf" srcId="{ED55A30D-C31F-4E2B-A251-A679626FC7C0}" destId="{AC40F642-B8B9-4C14-A5D0-0BACCE19A5FA}" srcOrd="3" destOrd="0" presId="urn:microsoft.com/office/officeart/2018/2/layout/IconVerticalSolidList"/>
    <dgm:cxn modelId="{5BA5A058-6382-4366-806D-D7F282F433C2}" type="presParOf" srcId="{F3F46E1F-2AAD-4018-ABE1-D5E3791FB0F3}" destId="{281DFB4A-0A0A-4554-B3FC-2873AEC9E7E1}" srcOrd="5" destOrd="0" presId="urn:microsoft.com/office/officeart/2018/2/layout/IconVerticalSolidList"/>
    <dgm:cxn modelId="{804F40C0-45BD-41B6-B5FB-3327997A64DC}" type="presParOf" srcId="{F3F46E1F-2AAD-4018-ABE1-D5E3791FB0F3}" destId="{92CCF3CD-5538-4CCA-823B-09A5B0F6C29C}" srcOrd="6" destOrd="0" presId="urn:microsoft.com/office/officeart/2018/2/layout/IconVerticalSolidList"/>
    <dgm:cxn modelId="{1DF65738-E0B7-4C78-AD7E-E01E68A88667}" type="presParOf" srcId="{92CCF3CD-5538-4CCA-823B-09A5B0F6C29C}" destId="{B3979BCB-7EE3-4FCF-9964-5C7DA89A9AFF}" srcOrd="0" destOrd="0" presId="urn:microsoft.com/office/officeart/2018/2/layout/IconVerticalSolidList"/>
    <dgm:cxn modelId="{9C564929-7648-4FA8-B815-A032CF25E221}" type="presParOf" srcId="{92CCF3CD-5538-4CCA-823B-09A5B0F6C29C}" destId="{72DF4F26-64CD-45D6-985B-738276E3273B}" srcOrd="1" destOrd="0" presId="urn:microsoft.com/office/officeart/2018/2/layout/IconVerticalSolidList"/>
    <dgm:cxn modelId="{A6E4F60B-9E44-47DB-99D1-3A7E951FA54C}" type="presParOf" srcId="{92CCF3CD-5538-4CCA-823B-09A5B0F6C29C}" destId="{29521451-9A8D-4575-A29D-71AEC79A1E5E}" srcOrd="2" destOrd="0" presId="urn:microsoft.com/office/officeart/2018/2/layout/IconVerticalSolidList"/>
    <dgm:cxn modelId="{55494DA8-E070-4670-8137-A352279F2A91}" type="presParOf" srcId="{92CCF3CD-5538-4CCA-823B-09A5B0F6C29C}" destId="{13836DC5-6BAC-4779-885F-BFA391071D8A}" srcOrd="3" destOrd="0" presId="urn:microsoft.com/office/officeart/2018/2/layout/IconVerticalSolidList"/>
    <dgm:cxn modelId="{98ABDD9E-F5F3-455C-88F2-29FDD3BA6A6E}" type="presParOf" srcId="{F3F46E1F-2AAD-4018-ABE1-D5E3791FB0F3}" destId="{6AAAEE51-A8DC-4E02-AD14-15B3FB2E128C}" srcOrd="7" destOrd="0" presId="urn:microsoft.com/office/officeart/2018/2/layout/IconVerticalSolidList"/>
    <dgm:cxn modelId="{40700C69-20DA-4653-A9B1-A763E1334BE3}" type="presParOf" srcId="{F3F46E1F-2AAD-4018-ABE1-D5E3791FB0F3}" destId="{13197E40-4386-49EE-858F-55223B4D2059}" srcOrd="8" destOrd="0" presId="urn:microsoft.com/office/officeart/2018/2/layout/IconVerticalSolidList"/>
    <dgm:cxn modelId="{8066C354-E847-4660-A8EC-E2361E18AF96}" type="presParOf" srcId="{13197E40-4386-49EE-858F-55223B4D2059}" destId="{55D2B6EE-00B7-451D-9D1A-2FFBB5188C8C}" srcOrd="0" destOrd="0" presId="urn:microsoft.com/office/officeart/2018/2/layout/IconVerticalSolidList"/>
    <dgm:cxn modelId="{CFEF848F-1EC3-44C1-A12B-344C6D6FC793}" type="presParOf" srcId="{13197E40-4386-49EE-858F-55223B4D2059}" destId="{8831B91D-CEB3-4EF0-B829-EC24D761A9ED}" srcOrd="1" destOrd="0" presId="urn:microsoft.com/office/officeart/2018/2/layout/IconVerticalSolidList"/>
    <dgm:cxn modelId="{C9727EE4-493D-4F5A-A298-CC6BE76BD39D}" type="presParOf" srcId="{13197E40-4386-49EE-858F-55223B4D2059}" destId="{435F2A92-B705-41ED-9FC8-6944AAC065C6}" srcOrd="2" destOrd="0" presId="urn:microsoft.com/office/officeart/2018/2/layout/IconVerticalSolidList"/>
    <dgm:cxn modelId="{43B230E6-6A54-40EC-8EBA-2E6DA29D237F}" type="presParOf" srcId="{13197E40-4386-49EE-858F-55223B4D2059}" destId="{8A35B5AD-E14C-4048-AFEA-F288A7628E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CF1C66-0BD8-41EB-B9FA-2CE36C1EECA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05829E3-9512-4F94-9963-7F7A6360B5CF}">
      <dgm:prSet custT="1"/>
      <dgm:spPr/>
      <dgm:t>
        <a:bodyPr/>
        <a:lstStyle/>
        <a:p>
          <a:r>
            <a:rPr lang="tr-TR" sz="2400" dirty="0"/>
            <a:t>Direkt işçilik için ödenen saat başına fiili ücretin, standart saat ücretinden farklı olması nedeniyle ortaya çıkan sapmaya "ücret sapması" denir.</a:t>
          </a:r>
          <a:endParaRPr lang="en-US" sz="2400" dirty="0"/>
        </a:p>
      </dgm:t>
    </dgm:pt>
    <dgm:pt modelId="{874F85BF-51A3-45B1-9AFC-85309C6B7C57}" type="parTrans" cxnId="{E842B3EE-1837-4B36-8F98-0E57879DCABC}">
      <dgm:prSet/>
      <dgm:spPr/>
      <dgm:t>
        <a:bodyPr/>
        <a:lstStyle/>
        <a:p>
          <a:endParaRPr lang="en-US" sz="2400"/>
        </a:p>
      </dgm:t>
    </dgm:pt>
    <dgm:pt modelId="{FA7954E4-FE0B-473F-AFAC-4D29AD5D7933}" type="sibTrans" cxnId="{E842B3EE-1837-4B36-8F98-0E57879DCABC}">
      <dgm:prSet/>
      <dgm:spPr/>
      <dgm:t>
        <a:bodyPr/>
        <a:lstStyle/>
        <a:p>
          <a:endParaRPr lang="en-US" sz="2400"/>
        </a:p>
      </dgm:t>
    </dgm:pt>
    <dgm:pt modelId="{6C52788B-697C-45D9-9871-F1987D3185F1}">
      <dgm:prSet custT="1"/>
      <dgm:spPr/>
      <dgm:t>
        <a:bodyPr/>
        <a:lstStyle/>
        <a:p>
          <a:r>
            <a:rPr lang="tr-TR" sz="2400" dirty="0"/>
            <a:t>Fiili ücretin, standart ücretten düşük olması durumunda ortaya çıkan sapma "olumlu" tersine bir durumda ise "olumsuz" olarak nitelendirilir.</a:t>
          </a:r>
          <a:endParaRPr lang="en-US" sz="2400" dirty="0"/>
        </a:p>
      </dgm:t>
    </dgm:pt>
    <dgm:pt modelId="{C64469D9-37E8-4919-8821-310C11B9EC5C}" type="parTrans" cxnId="{4EBCE724-0828-4E87-AB33-A391066943BA}">
      <dgm:prSet/>
      <dgm:spPr/>
      <dgm:t>
        <a:bodyPr/>
        <a:lstStyle/>
        <a:p>
          <a:endParaRPr lang="en-US" sz="2400"/>
        </a:p>
      </dgm:t>
    </dgm:pt>
    <dgm:pt modelId="{88AF151E-098A-4D79-8AC9-157EE377C5F3}" type="sibTrans" cxnId="{4EBCE724-0828-4E87-AB33-A391066943BA}">
      <dgm:prSet/>
      <dgm:spPr/>
      <dgm:t>
        <a:bodyPr/>
        <a:lstStyle/>
        <a:p>
          <a:endParaRPr lang="en-US" sz="2400"/>
        </a:p>
      </dgm:t>
    </dgm:pt>
    <dgm:pt modelId="{5F4199E6-3BE7-45C2-8DCB-236674BA817E}" type="pres">
      <dgm:prSet presAssocID="{86CF1C66-0BD8-41EB-B9FA-2CE36C1EECAD}" presName="root" presStyleCnt="0">
        <dgm:presLayoutVars>
          <dgm:dir/>
          <dgm:resizeHandles val="exact"/>
        </dgm:presLayoutVars>
      </dgm:prSet>
      <dgm:spPr/>
    </dgm:pt>
    <dgm:pt modelId="{AEDAFB92-4BE6-49D2-BBD5-3D80CBEC7698}" type="pres">
      <dgm:prSet presAssocID="{C05829E3-9512-4F94-9963-7F7A6360B5CF}" presName="compNode" presStyleCnt="0"/>
      <dgm:spPr/>
    </dgm:pt>
    <dgm:pt modelId="{4015CFB5-6AA4-4D55-A3AC-C4AEF76834D3}" type="pres">
      <dgm:prSet presAssocID="{C05829E3-9512-4F94-9963-7F7A6360B5CF}" presName="iconRect" presStyleLbl="node1" presStyleIdx="0" presStyleCnt="2" custLinFactNeighborX="635" custLinFactNeighborY="-1565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8F1412B3-18FE-422B-BF97-6D9B40004515}" type="pres">
      <dgm:prSet presAssocID="{C05829E3-9512-4F94-9963-7F7A6360B5CF}" presName="spaceRect" presStyleCnt="0"/>
      <dgm:spPr/>
    </dgm:pt>
    <dgm:pt modelId="{F17C869C-7E14-488C-ADB8-84F8592DD77F}" type="pres">
      <dgm:prSet presAssocID="{C05829E3-9512-4F94-9963-7F7A6360B5CF}" presName="textRect" presStyleLbl="revTx" presStyleIdx="0" presStyleCnt="2" custScaleX="122527" custLinFactNeighborX="670" custLinFactNeighborY="-22107">
        <dgm:presLayoutVars>
          <dgm:chMax val="1"/>
          <dgm:chPref val="1"/>
        </dgm:presLayoutVars>
      </dgm:prSet>
      <dgm:spPr/>
    </dgm:pt>
    <dgm:pt modelId="{6B34C48D-EE09-4CA4-BBB6-85F97D78B595}" type="pres">
      <dgm:prSet presAssocID="{FA7954E4-FE0B-473F-AFAC-4D29AD5D7933}" presName="sibTrans" presStyleCnt="0"/>
      <dgm:spPr/>
    </dgm:pt>
    <dgm:pt modelId="{188724F0-76BF-433D-8159-4AAC8CA5686A}" type="pres">
      <dgm:prSet presAssocID="{6C52788B-697C-45D9-9871-F1987D3185F1}" presName="compNode" presStyleCnt="0"/>
      <dgm:spPr/>
    </dgm:pt>
    <dgm:pt modelId="{557CF4EB-D5A6-4A22-BAE0-94FFBF71C2FA}" type="pres">
      <dgm:prSet presAssocID="{6C52788B-697C-45D9-9871-F1987D3185F1}" presName="iconRect" presStyleLbl="node1" presStyleIdx="1" presStyleCnt="2" custLinFactNeighborX="-3717" custLinFactNeighborY="-2319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46DE3418-351E-461C-88C5-A0560A6E23CC}" type="pres">
      <dgm:prSet presAssocID="{6C52788B-697C-45D9-9871-F1987D3185F1}" presName="spaceRect" presStyleCnt="0"/>
      <dgm:spPr/>
    </dgm:pt>
    <dgm:pt modelId="{5D83946F-1034-4D42-B626-5B4EF253D213}" type="pres">
      <dgm:prSet presAssocID="{6C52788B-697C-45D9-9871-F1987D3185F1}" presName="textRect" presStyleLbl="revTx" presStyleIdx="1" presStyleCnt="2" custScaleX="124830" custLinFactNeighborX="3631" custLinFactNeighborY="-22107">
        <dgm:presLayoutVars>
          <dgm:chMax val="1"/>
          <dgm:chPref val="1"/>
        </dgm:presLayoutVars>
      </dgm:prSet>
      <dgm:spPr/>
    </dgm:pt>
  </dgm:ptLst>
  <dgm:cxnLst>
    <dgm:cxn modelId="{0339F612-8760-494B-AD33-6A7650AB3B72}" type="presOf" srcId="{6C52788B-697C-45D9-9871-F1987D3185F1}" destId="{5D83946F-1034-4D42-B626-5B4EF253D213}" srcOrd="0" destOrd="0" presId="urn:microsoft.com/office/officeart/2018/2/layout/IconLabelList"/>
    <dgm:cxn modelId="{4EBCE724-0828-4E87-AB33-A391066943BA}" srcId="{86CF1C66-0BD8-41EB-B9FA-2CE36C1EECAD}" destId="{6C52788B-697C-45D9-9871-F1987D3185F1}" srcOrd="1" destOrd="0" parTransId="{C64469D9-37E8-4919-8821-310C11B9EC5C}" sibTransId="{88AF151E-098A-4D79-8AC9-157EE377C5F3}"/>
    <dgm:cxn modelId="{B84A98A1-7167-4DAE-909F-E39B89AC4A25}" type="presOf" srcId="{86CF1C66-0BD8-41EB-B9FA-2CE36C1EECAD}" destId="{5F4199E6-3BE7-45C2-8DCB-236674BA817E}" srcOrd="0" destOrd="0" presId="urn:microsoft.com/office/officeart/2018/2/layout/IconLabelList"/>
    <dgm:cxn modelId="{E842B3EE-1837-4B36-8F98-0E57879DCABC}" srcId="{86CF1C66-0BD8-41EB-B9FA-2CE36C1EECAD}" destId="{C05829E3-9512-4F94-9963-7F7A6360B5CF}" srcOrd="0" destOrd="0" parTransId="{874F85BF-51A3-45B1-9AFC-85309C6B7C57}" sibTransId="{FA7954E4-FE0B-473F-AFAC-4D29AD5D7933}"/>
    <dgm:cxn modelId="{3A9070F2-104F-4723-A934-688673CA2BCA}" type="presOf" srcId="{C05829E3-9512-4F94-9963-7F7A6360B5CF}" destId="{F17C869C-7E14-488C-ADB8-84F8592DD77F}" srcOrd="0" destOrd="0" presId="urn:microsoft.com/office/officeart/2018/2/layout/IconLabelList"/>
    <dgm:cxn modelId="{87C488E9-425F-428C-B3C8-97C18949404E}" type="presParOf" srcId="{5F4199E6-3BE7-45C2-8DCB-236674BA817E}" destId="{AEDAFB92-4BE6-49D2-BBD5-3D80CBEC7698}" srcOrd="0" destOrd="0" presId="urn:microsoft.com/office/officeart/2018/2/layout/IconLabelList"/>
    <dgm:cxn modelId="{1E58A1AE-2E7B-4F3B-9A02-931AED04A421}" type="presParOf" srcId="{AEDAFB92-4BE6-49D2-BBD5-3D80CBEC7698}" destId="{4015CFB5-6AA4-4D55-A3AC-C4AEF76834D3}" srcOrd="0" destOrd="0" presId="urn:microsoft.com/office/officeart/2018/2/layout/IconLabelList"/>
    <dgm:cxn modelId="{33D43A03-87CB-408C-84A8-08662D21ACA6}" type="presParOf" srcId="{AEDAFB92-4BE6-49D2-BBD5-3D80CBEC7698}" destId="{8F1412B3-18FE-422B-BF97-6D9B40004515}" srcOrd="1" destOrd="0" presId="urn:microsoft.com/office/officeart/2018/2/layout/IconLabelList"/>
    <dgm:cxn modelId="{C58C8766-B27F-4CEF-BA0C-C8A489280E5C}" type="presParOf" srcId="{AEDAFB92-4BE6-49D2-BBD5-3D80CBEC7698}" destId="{F17C869C-7E14-488C-ADB8-84F8592DD77F}" srcOrd="2" destOrd="0" presId="urn:microsoft.com/office/officeart/2018/2/layout/IconLabelList"/>
    <dgm:cxn modelId="{2D4F94C2-E56C-4403-9AC6-97F1859D3606}" type="presParOf" srcId="{5F4199E6-3BE7-45C2-8DCB-236674BA817E}" destId="{6B34C48D-EE09-4CA4-BBB6-85F97D78B595}" srcOrd="1" destOrd="0" presId="urn:microsoft.com/office/officeart/2018/2/layout/IconLabelList"/>
    <dgm:cxn modelId="{7A272C8F-EFC0-4CEC-865D-55C508C63506}" type="presParOf" srcId="{5F4199E6-3BE7-45C2-8DCB-236674BA817E}" destId="{188724F0-76BF-433D-8159-4AAC8CA5686A}" srcOrd="2" destOrd="0" presId="urn:microsoft.com/office/officeart/2018/2/layout/IconLabelList"/>
    <dgm:cxn modelId="{E0529984-19E1-47EA-BCC7-CD43C5437E07}" type="presParOf" srcId="{188724F0-76BF-433D-8159-4AAC8CA5686A}" destId="{557CF4EB-D5A6-4A22-BAE0-94FFBF71C2FA}" srcOrd="0" destOrd="0" presId="urn:microsoft.com/office/officeart/2018/2/layout/IconLabelList"/>
    <dgm:cxn modelId="{F8C58961-DA7E-4C95-8030-424A424EB2D8}" type="presParOf" srcId="{188724F0-76BF-433D-8159-4AAC8CA5686A}" destId="{46DE3418-351E-461C-88C5-A0560A6E23CC}" srcOrd="1" destOrd="0" presId="urn:microsoft.com/office/officeart/2018/2/layout/IconLabelList"/>
    <dgm:cxn modelId="{14FE1EC4-764C-4DF4-86DA-835A2602976B}" type="presParOf" srcId="{188724F0-76BF-433D-8159-4AAC8CA5686A}" destId="{5D83946F-1034-4D42-B626-5B4EF253D21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AE8FE19-522E-464C-ACE1-117E152B4B05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FB45E2C-B8C0-4F86-8487-F41635FA480C}">
      <dgm:prSet custT="1"/>
      <dgm:spPr/>
      <dgm:t>
        <a:bodyPr/>
        <a:lstStyle/>
        <a:p>
          <a:r>
            <a:rPr lang="tr-TR" sz="2400"/>
            <a:t>Toplu iş sözleşmesi sonucu işçi ücretlerinin artmasına karşın standart ücretin henüz düzeltilmemiş olması,</a:t>
          </a:r>
          <a:endParaRPr lang="en-US" sz="2400"/>
        </a:p>
      </dgm:t>
    </dgm:pt>
    <dgm:pt modelId="{8D441AD1-ED9A-47FF-889A-518777433C01}" type="parTrans" cxnId="{486E8A10-F562-4367-BA17-7C3CBCFBF2F4}">
      <dgm:prSet/>
      <dgm:spPr/>
      <dgm:t>
        <a:bodyPr/>
        <a:lstStyle/>
        <a:p>
          <a:endParaRPr lang="en-US" sz="2400"/>
        </a:p>
      </dgm:t>
    </dgm:pt>
    <dgm:pt modelId="{7D32D6D9-6AB5-4D03-B4B7-C13893888A1E}" type="sibTrans" cxnId="{486E8A10-F562-4367-BA17-7C3CBCFBF2F4}">
      <dgm:prSet custT="1"/>
      <dgm:spPr/>
      <dgm:t>
        <a:bodyPr/>
        <a:lstStyle/>
        <a:p>
          <a:endParaRPr lang="en-US" sz="2400"/>
        </a:p>
      </dgm:t>
    </dgm:pt>
    <dgm:pt modelId="{FD933CDE-964F-48EE-9CCB-8E1B9069C437}">
      <dgm:prSet custT="1"/>
      <dgm:spPr/>
      <dgm:t>
        <a:bodyPr/>
        <a:lstStyle/>
        <a:p>
          <a:r>
            <a:rPr lang="tr-TR" sz="2400"/>
            <a:t>Çalışmaların iyi planlanmaması nedeniyle fazla mesai yapılmış ve fazla mesai primleri fiili direkt işçilik giderlerine yansıtılmış olması,</a:t>
          </a:r>
          <a:endParaRPr lang="en-US" sz="2400"/>
        </a:p>
      </dgm:t>
    </dgm:pt>
    <dgm:pt modelId="{238C96C9-765C-43C9-BAD7-73B459A92B59}" type="parTrans" cxnId="{D7306884-B6BC-4F10-A373-BFFC2D974594}">
      <dgm:prSet/>
      <dgm:spPr/>
      <dgm:t>
        <a:bodyPr/>
        <a:lstStyle/>
        <a:p>
          <a:endParaRPr lang="en-US" sz="2400"/>
        </a:p>
      </dgm:t>
    </dgm:pt>
    <dgm:pt modelId="{46572006-89B2-43E1-817C-C8E62D91B901}" type="sibTrans" cxnId="{D7306884-B6BC-4F10-A373-BFFC2D974594}">
      <dgm:prSet custT="1"/>
      <dgm:spPr/>
      <dgm:t>
        <a:bodyPr/>
        <a:lstStyle/>
        <a:p>
          <a:endParaRPr lang="en-US" sz="2400"/>
        </a:p>
      </dgm:t>
    </dgm:pt>
    <dgm:pt modelId="{FD2C3689-C4C0-4518-8347-01D37BD2EE88}">
      <dgm:prSet custT="1"/>
      <dgm:spPr/>
      <dgm:t>
        <a:bodyPr/>
        <a:lstStyle/>
        <a:p>
          <a:r>
            <a:rPr lang="tr-TR" sz="2400"/>
            <a:t>İşletmede uzman olan ve yüksek saat ücretli işçilerin bazı nedenlere bağlı olarak bu gider yerlerinde çalıştırılmış olması,</a:t>
          </a:r>
          <a:endParaRPr lang="en-US" sz="2400"/>
        </a:p>
      </dgm:t>
    </dgm:pt>
    <dgm:pt modelId="{389BFC7E-4B40-4B64-8D74-8D6B33D5255D}" type="parTrans" cxnId="{5B0E0581-20AB-477A-9B74-ADF5C7FF1F3A}">
      <dgm:prSet/>
      <dgm:spPr/>
      <dgm:t>
        <a:bodyPr/>
        <a:lstStyle/>
        <a:p>
          <a:endParaRPr lang="en-US" sz="2400"/>
        </a:p>
      </dgm:t>
    </dgm:pt>
    <dgm:pt modelId="{7287A2BB-0E52-4421-873D-DBC7631AA28C}" type="sibTrans" cxnId="{5B0E0581-20AB-477A-9B74-ADF5C7FF1F3A}">
      <dgm:prSet custT="1"/>
      <dgm:spPr/>
      <dgm:t>
        <a:bodyPr/>
        <a:lstStyle/>
        <a:p>
          <a:endParaRPr lang="en-US" sz="2400"/>
        </a:p>
      </dgm:t>
    </dgm:pt>
    <dgm:pt modelId="{8923909F-07FF-42C2-94E6-D89812F0BFBB}">
      <dgm:prSet custT="1"/>
      <dgm:spPr/>
      <dgm:t>
        <a:bodyPr/>
        <a:lstStyle/>
        <a:p>
          <a:r>
            <a:rPr lang="tr-TR" sz="2400"/>
            <a:t>Acele yetiştirilmesi gereken bir sipariş için işçilere ek prim verilmiş olması,</a:t>
          </a:r>
          <a:endParaRPr lang="en-US" sz="2400"/>
        </a:p>
      </dgm:t>
    </dgm:pt>
    <dgm:pt modelId="{D597803F-02F5-459C-BCE2-29FA15B5C858}" type="parTrans" cxnId="{DE149FCF-E609-45A3-986A-18E7362CA19D}">
      <dgm:prSet/>
      <dgm:spPr/>
      <dgm:t>
        <a:bodyPr/>
        <a:lstStyle/>
        <a:p>
          <a:endParaRPr lang="en-US" sz="2400"/>
        </a:p>
      </dgm:t>
    </dgm:pt>
    <dgm:pt modelId="{3AA35251-3C2D-4205-ACD5-4C0694DC2EDF}" type="sibTrans" cxnId="{DE149FCF-E609-45A3-986A-18E7362CA19D}">
      <dgm:prSet/>
      <dgm:spPr/>
      <dgm:t>
        <a:bodyPr/>
        <a:lstStyle/>
        <a:p>
          <a:endParaRPr lang="en-US" sz="2400"/>
        </a:p>
      </dgm:t>
    </dgm:pt>
    <dgm:pt modelId="{1CE1F8A4-1496-4B16-AD48-3321599B943D}" type="pres">
      <dgm:prSet presAssocID="{6AE8FE19-522E-464C-ACE1-117E152B4B05}" presName="outerComposite" presStyleCnt="0">
        <dgm:presLayoutVars>
          <dgm:chMax val="5"/>
          <dgm:dir/>
          <dgm:resizeHandles val="exact"/>
        </dgm:presLayoutVars>
      </dgm:prSet>
      <dgm:spPr/>
    </dgm:pt>
    <dgm:pt modelId="{9332748F-E787-4DBA-BF58-58B1ED46289B}" type="pres">
      <dgm:prSet presAssocID="{6AE8FE19-522E-464C-ACE1-117E152B4B05}" presName="dummyMaxCanvas" presStyleCnt="0">
        <dgm:presLayoutVars/>
      </dgm:prSet>
      <dgm:spPr/>
    </dgm:pt>
    <dgm:pt modelId="{8D544EA6-B0D9-497E-A6E1-B71FCD100758}" type="pres">
      <dgm:prSet presAssocID="{6AE8FE19-522E-464C-ACE1-117E152B4B05}" presName="FourNodes_1" presStyleLbl="node1" presStyleIdx="0" presStyleCnt="4">
        <dgm:presLayoutVars>
          <dgm:bulletEnabled val="1"/>
        </dgm:presLayoutVars>
      </dgm:prSet>
      <dgm:spPr/>
    </dgm:pt>
    <dgm:pt modelId="{DB7D32C5-AB03-469C-A49F-D71ECC994AB6}" type="pres">
      <dgm:prSet presAssocID="{6AE8FE19-522E-464C-ACE1-117E152B4B05}" presName="FourNodes_2" presStyleLbl="node1" presStyleIdx="1" presStyleCnt="4">
        <dgm:presLayoutVars>
          <dgm:bulletEnabled val="1"/>
        </dgm:presLayoutVars>
      </dgm:prSet>
      <dgm:spPr/>
    </dgm:pt>
    <dgm:pt modelId="{2DCD2E7E-FDED-4045-A2EF-195A13A82DB0}" type="pres">
      <dgm:prSet presAssocID="{6AE8FE19-522E-464C-ACE1-117E152B4B05}" presName="FourNodes_3" presStyleLbl="node1" presStyleIdx="2" presStyleCnt="4">
        <dgm:presLayoutVars>
          <dgm:bulletEnabled val="1"/>
        </dgm:presLayoutVars>
      </dgm:prSet>
      <dgm:spPr/>
    </dgm:pt>
    <dgm:pt modelId="{141D3D16-86F1-45FD-B064-F214D80E5475}" type="pres">
      <dgm:prSet presAssocID="{6AE8FE19-522E-464C-ACE1-117E152B4B05}" presName="FourNodes_4" presStyleLbl="node1" presStyleIdx="3" presStyleCnt="4">
        <dgm:presLayoutVars>
          <dgm:bulletEnabled val="1"/>
        </dgm:presLayoutVars>
      </dgm:prSet>
      <dgm:spPr/>
    </dgm:pt>
    <dgm:pt modelId="{BE11F599-6EAC-4666-8EBB-67A08DE4444C}" type="pres">
      <dgm:prSet presAssocID="{6AE8FE19-522E-464C-ACE1-117E152B4B05}" presName="FourConn_1-2" presStyleLbl="fgAccFollowNode1" presStyleIdx="0" presStyleCnt="3">
        <dgm:presLayoutVars>
          <dgm:bulletEnabled val="1"/>
        </dgm:presLayoutVars>
      </dgm:prSet>
      <dgm:spPr/>
    </dgm:pt>
    <dgm:pt modelId="{4AAB0B7E-FA07-4415-9994-2C28DB027CA8}" type="pres">
      <dgm:prSet presAssocID="{6AE8FE19-522E-464C-ACE1-117E152B4B05}" presName="FourConn_2-3" presStyleLbl="fgAccFollowNode1" presStyleIdx="1" presStyleCnt="3">
        <dgm:presLayoutVars>
          <dgm:bulletEnabled val="1"/>
        </dgm:presLayoutVars>
      </dgm:prSet>
      <dgm:spPr/>
    </dgm:pt>
    <dgm:pt modelId="{26B76345-D041-4A14-8D81-788AA9F24B4D}" type="pres">
      <dgm:prSet presAssocID="{6AE8FE19-522E-464C-ACE1-117E152B4B05}" presName="FourConn_3-4" presStyleLbl="fgAccFollowNode1" presStyleIdx="2" presStyleCnt="3">
        <dgm:presLayoutVars>
          <dgm:bulletEnabled val="1"/>
        </dgm:presLayoutVars>
      </dgm:prSet>
      <dgm:spPr/>
    </dgm:pt>
    <dgm:pt modelId="{80389D93-2DAA-4B2D-BE78-438E57CDB1F1}" type="pres">
      <dgm:prSet presAssocID="{6AE8FE19-522E-464C-ACE1-117E152B4B05}" presName="FourNodes_1_text" presStyleLbl="node1" presStyleIdx="3" presStyleCnt="4">
        <dgm:presLayoutVars>
          <dgm:bulletEnabled val="1"/>
        </dgm:presLayoutVars>
      </dgm:prSet>
      <dgm:spPr/>
    </dgm:pt>
    <dgm:pt modelId="{3B8DB7D3-0960-4C08-AB3A-B2271FEBFD61}" type="pres">
      <dgm:prSet presAssocID="{6AE8FE19-522E-464C-ACE1-117E152B4B05}" presName="FourNodes_2_text" presStyleLbl="node1" presStyleIdx="3" presStyleCnt="4">
        <dgm:presLayoutVars>
          <dgm:bulletEnabled val="1"/>
        </dgm:presLayoutVars>
      </dgm:prSet>
      <dgm:spPr/>
    </dgm:pt>
    <dgm:pt modelId="{F29B6B30-34F4-444E-BFB6-DC1CEB6E3CB6}" type="pres">
      <dgm:prSet presAssocID="{6AE8FE19-522E-464C-ACE1-117E152B4B05}" presName="FourNodes_3_text" presStyleLbl="node1" presStyleIdx="3" presStyleCnt="4">
        <dgm:presLayoutVars>
          <dgm:bulletEnabled val="1"/>
        </dgm:presLayoutVars>
      </dgm:prSet>
      <dgm:spPr/>
    </dgm:pt>
    <dgm:pt modelId="{655A0E45-05F2-400C-A57F-F6B96CF08102}" type="pres">
      <dgm:prSet presAssocID="{6AE8FE19-522E-464C-ACE1-117E152B4B0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2CC9D04-68EE-4FC6-96FD-53F6C32935AE}" type="presOf" srcId="{FD2C3689-C4C0-4518-8347-01D37BD2EE88}" destId="{2DCD2E7E-FDED-4045-A2EF-195A13A82DB0}" srcOrd="0" destOrd="0" presId="urn:microsoft.com/office/officeart/2005/8/layout/vProcess5"/>
    <dgm:cxn modelId="{486E8A10-F562-4367-BA17-7C3CBCFBF2F4}" srcId="{6AE8FE19-522E-464C-ACE1-117E152B4B05}" destId="{3FB45E2C-B8C0-4F86-8487-F41635FA480C}" srcOrd="0" destOrd="0" parTransId="{8D441AD1-ED9A-47FF-889A-518777433C01}" sibTransId="{7D32D6D9-6AB5-4D03-B4B7-C13893888A1E}"/>
    <dgm:cxn modelId="{5FBE711E-6A02-41C7-A194-B616565BB21E}" type="presOf" srcId="{7D32D6D9-6AB5-4D03-B4B7-C13893888A1E}" destId="{BE11F599-6EAC-4666-8EBB-67A08DE4444C}" srcOrd="0" destOrd="0" presId="urn:microsoft.com/office/officeart/2005/8/layout/vProcess5"/>
    <dgm:cxn modelId="{026CD643-66CB-4C1C-92D5-E5D7BFFFA524}" type="presOf" srcId="{7287A2BB-0E52-4421-873D-DBC7631AA28C}" destId="{26B76345-D041-4A14-8D81-788AA9F24B4D}" srcOrd="0" destOrd="0" presId="urn:microsoft.com/office/officeart/2005/8/layout/vProcess5"/>
    <dgm:cxn modelId="{E51E694A-B4F6-40D2-8F63-4EDC2C565C15}" type="presOf" srcId="{46572006-89B2-43E1-817C-C8E62D91B901}" destId="{4AAB0B7E-FA07-4415-9994-2C28DB027CA8}" srcOrd="0" destOrd="0" presId="urn:microsoft.com/office/officeart/2005/8/layout/vProcess5"/>
    <dgm:cxn modelId="{E9D75651-3883-4532-93A7-380048E7BD74}" type="presOf" srcId="{FD2C3689-C4C0-4518-8347-01D37BD2EE88}" destId="{F29B6B30-34F4-444E-BFB6-DC1CEB6E3CB6}" srcOrd="1" destOrd="0" presId="urn:microsoft.com/office/officeart/2005/8/layout/vProcess5"/>
    <dgm:cxn modelId="{1A3EBE7B-D297-42FD-9276-9AE6E69BFFCF}" type="presOf" srcId="{3FB45E2C-B8C0-4F86-8487-F41635FA480C}" destId="{8D544EA6-B0D9-497E-A6E1-B71FCD100758}" srcOrd="0" destOrd="0" presId="urn:microsoft.com/office/officeart/2005/8/layout/vProcess5"/>
    <dgm:cxn modelId="{5B0E0581-20AB-477A-9B74-ADF5C7FF1F3A}" srcId="{6AE8FE19-522E-464C-ACE1-117E152B4B05}" destId="{FD2C3689-C4C0-4518-8347-01D37BD2EE88}" srcOrd="2" destOrd="0" parTransId="{389BFC7E-4B40-4B64-8D74-8D6B33D5255D}" sibTransId="{7287A2BB-0E52-4421-873D-DBC7631AA28C}"/>
    <dgm:cxn modelId="{D7306884-B6BC-4F10-A373-BFFC2D974594}" srcId="{6AE8FE19-522E-464C-ACE1-117E152B4B05}" destId="{FD933CDE-964F-48EE-9CCB-8E1B9069C437}" srcOrd="1" destOrd="0" parTransId="{238C96C9-765C-43C9-BAD7-73B459A92B59}" sibTransId="{46572006-89B2-43E1-817C-C8E62D91B901}"/>
    <dgm:cxn modelId="{85C5C69F-8F4D-47AA-BC1E-98FCF170D16E}" type="presOf" srcId="{8923909F-07FF-42C2-94E6-D89812F0BFBB}" destId="{141D3D16-86F1-45FD-B064-F214D80E5475}" srcOrd="0" destOrd="0" presId="urn:microsoft.com/office/officeart/2005/8/layout/vProcess5"/>
    <dgm:cxn modelId="{00A87CA0-071B-4762-A0E0-1CC444AEED7F}" type="presOf" srcId="{8923909F-07FF-42C2-94E6-D89812F0BFBB}" destId="{655A0E45-05F2-400C-A57F-F6B96CF08102}" srcOrd="1" destOrd="0" presId="urn:microsoft.com/office/officeart/2005/8/layout/vProcess5"/>
    <dgm:cxn modelId="{9DC0E7B1-8AAF-41D2-97F1-12D22C84B7E6}" type="presOf" srcId="{3FB45E2C-B8C0-4F86-8487-F41635FA480C}" destId="{80389D93-2DAA-4B2D-BE78-438E57CDB1F1}" srcOrd="1" destOrd="0" presId="urn:microsoft.com/office/officeart/2005/8/layout/vProcess5"/>
    <dgm:cxn modelId="{517DE8B8-0B61-422E-BE5C-8696A1EBD13D}" type="presOf" srcId="{6AE8FE19-522E-464C-ACE1-117E152B4B05}" destId="{1CE1F8A4-1496-4B16-AD48-3321599B943D}" srcOrd="0" destOrd="0" presId="urn:microsoft.com/office/officeart/2005/8/layout/vProcess5"/>
    <dgm:cxn modelId="{B74DC3C8-F27D-4CB4-96A2-7B0CC99B9CAC}" type="presOf" srcId="{FD933CDE-964F-48EE-9CCB-8E1B9069C437}" destId="{3B8DB7D3-0960-4C08-AB3A-B2271FEBFD61}" srcOrd="1" destOrd="0" presId="urn:microsoft.com/office/officeart/2005/8/layout/vProcess5"/>
    <dgm:cxn modelId="{DE149FCF-E609-45A3-986A-18E7362CA19D}" srcId="{6AE8FE19-522E-464C-ACE1-117E152B4B05}" destId="{8923909F-07FF-42C2-94E6-D89812F0BFBB}" srcOrd="3" destOrd="0" parTransId="{D597803F-02F5-459C-BCE2-29FA15B5C858}" sibTransId="{3AA35251-3C2D-4205-ACD5-4C0694DC2EDF}"/>
    <dgm:cxn modelId="{29EF3BDD-A26E-4CA9-8CBD-5DE0E61AD986}" type="presOf" srcId="{FD933CDE-964F-48EE-9CCB-8E1B9069C437}" destId="{DB7D32C5-AB03-469C-A49F-D71ECC994AB6}" srcOrd="0" destOrd="0" presId="urn:microsoft.com/office/officeart/2005/8/layout/vProcess5"/>
    <dgm:cxn modelId="{9EF50E98-E6C4-49DC-A861-0CC02326638F}" type="presParOf" srcId="{1CE1F8A4-1496-4B16-AD48-3321599B943D}" destId="{9332748F-E787-4DBA-BF58-58B1ED46289B}" srcOrd="0" destOrd="0" presId="urn:microsoft.com/office/officeart/2005/8/layout/vProcess5"/>
    <dgm:cxn modelId="{C45498D1-950F-42DB-BC54-1833FD7D279D}" type="presParOf" srcId="{1CE1F8A4-1496-4B16-AD48-3321599B943D}" destId="{8D544EA6-B0D9-497E-A6E1-B71FCD100758}" srcOrd="1" destOrd="0" presId="urn:microsoft.com/office/officeart/2005/8/layout/vProcess5"/>
    <dgm:cxn modelId="{ECEE07C3-7318-4F4F-A9AD-0D18FBF39784}" type="presParOf" srcId="{1CE1F8A4-1496-4B16-AD48-3321599B943D}" destId="{DB7D32C5-AB03-469C-A49F-D71ECC994AB6}" srcOrd="2" destOrd="0" presId="urn:microsoft.com/office/officeart/2005/8/layout/vProcess5"/>
    <dgm:cxn modelId="{9B0ECA07-58F9-4936-9013-12FA31A13080}" type="presParOf" srcId="{1CE1F8A4-1496-4B16-AD48-3321599B943D}" destId="{2DCD2E7E-FDED-4045-A2EF-195A13A82DB0}" srcOrd="3" destOrd="0" presId="urn:microsoft.com/office/officeart/2005/8/layout/vProcess5"/>
    <dgm:cxn modelId="{C37D81DF-94AA-49C8-B095-B483F8183346}" type="presParOf" srcId="{1CE1F8A4-1496-4B16-AD48-3321599B943D}" destId="{141D3D16-86F1-45FD-B064-F214D80E5475}" srcOrd="4" destOrd="0" presId="urn:microsoft.com/office/officeart/2005/8/layout/vProcess5"/>
    <dgm:cxn modelId="{1D0AD6A7-C8CC-4150-B9C1-8586C49D217E}" type="presParOf" srcId="{1CE1F8A4-1496-4B16-AD48-3321599B943D}" destId="{BE11F599-6EAC-4666-8EBB-67A08DE4444C}" srcOrd="5" destOrd="0" presId="urn:microsoft.com/office/officeart/2005/8/layout/vProcess5"/>
    <dgm:cxn modelId="{D5FE8FF4-FF80-4EF0-84C8-32648653BB6F}" type="presParOf" srcId="{1CE1F8A4-1496-4B16-AD48-3321599B943D}" destId="{4AAB0B7E-FA07-4415-9994-2C28DB027CA8}" srcOrd="6" destOrd="0" presId="urn:microsoft.com/office/officeart/2005/8/layout/vProcess5"/>
    <dgm:cxn modelId="{9AE1C893-FDA1-4576-B1E2-5457D6B42C6B}" type="presParOf" srcId="{1CE1F8A4-1496-4B16-AD48-3321599B943D}" destId="{26B76345-D041-4A14-8D81-788AA9F24B4D}" srcOrd="7" destOrd="0" presId="urn:microsoft.com/office/officeart/2005/8/layout/vProcess5"/>
    <dgm:cxn modelId="{032996AF-0C33-4C73-9B1F-1AB3AE9DB1BC}" type="presParOf" srcId="{1CE1F8A4-1496-4B16-AD48-3321599B943D}" destId="{80389D93-2DAA-4B2D-BE78-438E57CDB1F1}" srcOrd="8" destOrd="0" presId="urn:microsoft.com/office/officeart/2005/8/layout/vProcess5"/>
    <dgm:cxn modelId="{C00A703E-928E-4117-A743-4378C2F1B26D}" type="presParOf" srcId="{1CE1F8A4-1496-4B16-AD48-3321599B943D}" destId="{3B8DB7D3-0960-4C08-AB3A-B2271FEBFD61}" srcOrd="9" destOrd="0" presId="urn:microsoft.com/office/officeart/2005/8/layout/vProcess5"/>
    <dgm:cxn modelId="{B043FA4B-9186-4818-8DDB-2EF31B28612A}" type="presParOf" srcId="{1CE1F8A4-1496-4B16-AD48-3321599B943D}" destId="{F29B6B30-34F4-444E-BFB6-DC1CEB6E3CB6}" srcOrd="10" destOrd="0" presId="urn:microsoft.com/office/officeart/2005/8/layout/vProcess5"/>
    <dgm:cxn modelId="{B2BE2438-2BA5-4714-8B38-55FE0869DD44}" type="presParOf" srcId="{1CE1F8A4-1496-4B16-AD48-3321599B943D}" destId="{655A0E45-05F2-400C-A57F-F6B96CF0810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587141B-F318-4E99-8063-65D3F497FE0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298B34-69A8-4FD9-AFDE-CF15B595183C}">
      <dgm:prSet/>
      <dgm:spPr/>
      <dgm:t>
        <a:bodyPr/>
        <a:lstStyle/>
        <a:p>
          <a:pPr algn="ctr"/>
          <a:r>
            <a:rPr lang="tr-TR" b="1" dirty="0"/>
            <a:t>Süre Sapması </a:t>
          </a:r>
          <a:endParaRPr lang="en-US" dirty="0"/>
        </a:p>
      </dgm:t>
    </dgm:pt>
    <dgm:pt modelId="{2FC35305-821A-41E0-B913-108A6DE90515}" type="parTrans" cxnId="{5E561130-0130-44BD-ACD6-71BDE14892DB}">
      <dgm:prSet/>
      <dgm:spPr/>
      <dgm:t>
        <a:bodyPr/>
        <a:lstStyle/>
        <a:p>
          <a:endParaRPr lang="en-US"/>
        </a:p>
      </dgm:t>
    </dgm:pt>
    <dgm:pt modelId="{77FC0ABD-A9D2-4D00-9652-867C86D0D7FB}" type="sibTrans" cxnId="{5E561130-0130-44BD-ACD6-71BDE14892DB}">
      <dgm:prSet/>
      <dgm:spPr/>
      <dgm:t>
        <a:bodyPr/>
        <a:lstStyle/>
        <a:p>
          <a:endParaRPr lang="en-US"/>
        </a:p>
      </dgm:t>
    </dgm:pt>
    <dgm:pt modelId="{055AEAC5-8C98-4412-8378-8695A0E04DE9}">
      <dgm:prSet/>
      <dgm:spPr/>
      <dgm:t>
        <a:bodyPr/>
        <a:lstStyle/>
        <a:p>
          <a:pPr algn="ctr"/>
          <a:r>
            <a:rPr lang="tr-TR" b="1" dirty="0"/>
            <a:t>(Fiili Süre - Standart Süre) x Standart Ücret</a:t>
          </a:r>
          <a:endParaRPr lang="en-US" dirty="0"/>
        </a:p>
      </dgm:t>
    </dgm:pt>
    <dgm:pt modelId="{5BCDD8DA-E23F-4397-9B05-54CD93B85AA2}" type="parTrans" cxnId="{269C2CC0-3195-4DB1-9DCF-838CA7F79FEB}">
      <dgm:prSet/>
      <dgm:spPr/>
      <dgm:t>
        <a:bodyPr/>
        <a:lstStyle/>
        <a:p>
          <a:endParaRPr lang="en-US"/>
        </a:p>
      </dgm:t>
    </dgm:pt>
    <dgm:pt modelId="{66965068-5844-44B6-A494-C2FA35CA19C1}" type="sibTrans" cxnId="{269C2CC0-3195-4DB1-9DCF-838CA7F79FEB}">
      <dgm:prSet/>
      <dgm:spPr/>
      <dgm:t>
        <a:bodyPr/>
        <a:lstStyle/>
        <a:p>
          <a:endParaRPr lang="en-US"/>
        </a:p>
      </dgm:t>
    </dgm:pt>
    <dgm:pt modelId="{8906C06B-AF29-4A40-9435-4C6C9D2B63B6}">
      <dgm:prSet/>
      <dgm:spPr/>
      <dgm:t>
        <a:bodyPr/>
        <a:lstStyle/>
        <a:p>
          <a:pPr algn="ctr"/>
          <a:r>
            <a:rPr lang="tr-TR" dirty="0"/>
            <a:t>KESİM GİDER YERİ</a:t>
          </a:r>
          <a:endParaRPr lang="en-US" dirty="0"/>
        </a:p>
      </dgm:t>
    </dgm:pt>
    <dgm:pt modelId="{A6CA1C65-508F-4019-9341-DD6245B247E4}" type="parTrans" cxnId="{CF034B00-BF5F-4DB6-990E-73A023AFC557}">
      <dgm:prSet/>
      <dgm:spPr/>
      <dgm:t>
        <a:bodyPr/>
        <a:lstStyle/>
        <a:p>
          <a:endParaRPr lang="en-US"/>
        </a:p>
      </dgm:t>
    </dgm:pt>
    <dgm:pt modelId="{35982AE7-5E1A-41BE-A860-4486699AFBA5}" type="sibTrans" cxnId="{CF034B00-BF5F-4DB6-990E-73A023AFC557}">
      <dgm:prSet/>
      <dgm:spPr/>
      <dgm:t>
        <a:bodyPr/>
        <a:lstStyle/>
        <a:p>
          <a:endParaRPr lang="en-US"/>
        </a:p>
      </dgm:t>
    </dgm:pt>
    <dgm:pt modelId="{CB9E2C96-2CCE-485A-9D16-7D995E416C66}">
      <dgm:prSet/>
      <dgm:spPr/>
      <dgm:t>
        <a:bodyPr/>
        <a:lstStyle/>
        <a:p>
          <a:r>
            <a:rPr lang="tr-TR" dirty="0"/>
            <a:t>(16.000 DİS - 16.150 DİS) x  18 $/DİS =  - 2.700 $ (Olumlu)</a:t>
          </a:r>
          <a:endParaRPr lang="en-US" dirty="0"/>
        </a:p>
      </dgm:t>
    </dgm:pt>
    <dgm:pt modelId="{9B56A1CB-ABAE-4CB7-B186-9C8FDCEA6267}" type="parTrans" cxnId="{127909C3-8481-40B1-8C25-2C57862EA133}">
      <dgm:prSet/>
      <dgm:spPr/>
      <dgm:t>
        <a:bodyPr/>
        <a:lstStyle/>
        <a:p>
          <a:endParaRPr lang="en-US"/>
        </a:p>
      </dgm:t>
    </dgm:pt>
    <dgm:pt modelId="{34138407-C1A7-4AE5-BA93-C1B501AA332C}" type="sibTrans" cxnId="{127909C3-8481-40B1-8C25-2C57862EA133}">
      <dgm:prSet/>
      <dgm:spPr/>
      <dgm:t>
        <a:bodyPr/>
        <a:lstStyle/>
        <a:p>
          <a:endParaRPr lang="en-US"/>
        </a:p>
      </dgm:t>
    </dgm:pt>
    <dgm:pt modelId="{9145C4C1-AFF5-4ADA-A6D4-988CE281E1A9}">
      <dgm:prSet/>
      <dgm:spPr/>
      <dgm:t>
        <a:bodyPr/>
        <a:lstStyle/>
        <a:p>
          <a:pPr algn="ctr"/>
          <a:r>
            <a:rPr lang="tr-TR" dirty="0"/>
            <a:t>DİKİM GİDER YERİ</a:t>
          </a:r>
          <a:endParaRPr lang="en-US" dirty="0"/>
        </a:p>
      </dgm:t>
    </dgm:pt>
    <dgm:pt modelId="{F1F7AA76-AF69-4A8A-A4F1-91CCC7B51B04}" type="parTrans" cxnId="{8587C4F8-058B-4B20-BE9E-1A6602B81EFA}">
      <dgm:prSet/>
      <dgm:spPr/>
      <dgm:t>
        <a:bodyPr/>
        <a:lstStyle/>
        <a:p>
          <a:endParaRPr lang="en-US"/>
        </a:p>
      </dgm:t>
    </dgm:pt>
    <dgm:pt modelId="{3F553910-2287-48B5-B4AE-D77AEC92E37E}" type="sibTrans" cxnId="{8587C4F8-058B-4B20-BE9E-1A6602B81EFA}">
      <dgm:prSet/>
      <dgm:spPr/>
      <dgm:t>
        <a:bodyPr/>
        <a:lstStyle/>
        <a:p>
          <a:endParaRPr lang="en-US"/>
        </a:p>
      </dgm:t>
    </dgm:pt>
    <dgm:pt modelId="{980C57AC-0558-4D38-8DDF-E01C7604754B}">
      <dgm:prSet/>
      <dgm:spPr/>
      <dgm:t>
        <a:bodyPr/>
        <a:lstStyle/>
        <a:p>
          <a:r>
            <a:rPr lang="tr-TR" dirty="0"/>
            <a:t>(48.000 DİS – 47.500 DİS) x  20 $/DİS = 10.000 $ (Olumsuz)</a:t>
          </a:r>
          <a:endParaRPr lang="en-US" dirty="0"/>
        </a:p>
      </dgm:t>
    </dgm:pt>
    <dgm:pt modelId="{DE10EAE0-D3AA-4D1B-AD0F-EC7CA37E8C58}" type="parTrans" cxnId="{9A1E476B-E144-4987-85BA-02673803B0B4}">
      <dgm:prSet/>
      <dgm:spPr/>
      <dgm:t>
        <a:bodyPr/>
        <a:lstStyle/>
        <a:p>
          <a:endParaRPr lang="en-US"/>
        </a:p>
      </dgm:t>
    </dgm:pt>
    <dgm:pt modelId="{4851B350-45ED-40DF-8421-1A39AA0F78A4}" type="sibTrans" cxnId="{9A1E476B-E144-4987-85BA-02673803B0B4}">
      <dgm:prSet/>
      <dgm:spPr/>
      <dgm:t>
        <a:bodyPr/>
        <a:lstStyle/>
        <a:p>
          <a:endParaRPr lang="en-US"/>
        </a:p>
      </dgm:t>
    </dgm:pt>
    <dgm:pt modelId="{82853DDD-E188-4BE5-9644-AC52D5A5C583}" type="pres">
      <dgm:prSet presAssocID="{4587141B-F318-4E99-8063-65D3F497FE05}" presName="vert0" presStyleCnt="0">
        <dgm:presLayoutVars>
          <dgm:dir/>
          <dgm:animOne val="branch"/>
          <dgm:animLvl val="lvl"/>
        </dgm:presLayoutVars>
      </dgm:prSet>
      <dgm:spPr/>
    </dgm:pt>
    <dgm:pt modelId="{2E062E68-4648-4983-B243-08A5EF647648}" type="pres">
      <dgm:prSet presAssocID="{BC298B34-69A8-4FD9-AFDE-CF15B595183C}" presName="thickLine" presStyleLbl="alignNode1" presStyleIdx="0" presStyleCnt="6"/>
      <dgm:spPr/>
    </dgm:pt>
    <dgm:pt modelId="{8AEB657F-74A1-4603-8719-9A5562591256}" type="pres">
      <dgm:prSet presAssocID="{BC298B34-69A8-4FD9-AFDE-CF15B595183C}" presName="horz1" presStyleCnt="0"/>
      <dgm:spPr/>
    </dgm:pt>
    <dgm:pt modelId="{47AD5B3A-528E-4436-B0CB-36D05C931CB7}" type="pres">
      <dgm:prSet presAssocID="{BC298B34-69A8-4FD9-AFDE-CF15B595183C}" presName="tx1" presStyleLbl="revTx" presStyleIdx="0" presStyleCnt="6"/>
      <dgm:spPr/>
    </dgm:pt>
    <dgm:pt modelId="{F3ADDB84-8079-4993-A72A-BA44BF30943D}" type="pres">
      <dgm:prSet presAssocID="{BC298B34-69A8-4FD9-AFDE-CF15B595183C}" presName="vert1" presStyleCnt="0"/>
      <dgm:spPr/>
    </dgm:pt>
    <dgm:pt modelId="{D049BC66-171B-46C7-9072-BFFB2BB34AE1}" type="pres">
      <dgm:prSet presAssocID="{055AEAC5-8C98-4412-8378-8695A0E04DE9}" presName="thickLine" presStyleLbl="alignNode1" presStyleIdx="1" presStyleCnt="6"/>
      <dgm:spPr/>
    </dgm:pt>
    <dgm:pt modelId="{39472D3F-F08F-4A21-B0CC-71588B31504E}" type="pres">
      <dgm:prSet presAssocID="{055AEAC5-8C98-4412-8378-8695A0E04DE9}" presName="horz1" presStyleCnt="0"/>
      <dgm:spPr/>
    </dgm:pt>
    <dgm:pt modelId="{85B6FDCA-E11B-4DC1-A4A1-71BFE8ED0CDC}" type="pres">
      <dgm:prSet presAssocID="{055AEAC5-8C98-4412-8378-8695A0E04DE9}" presName="tx1" presStyleLbl="revTx" presStyleIdx="1" presStyleCnt="6"/>
      <dgm:spPr/>
    </dgm:pt>
    <dgm:pt modelId="{56B98303-FDEE-464D-BF57-4ACD8A15AFCC}" type="pres">
      <dgm:prSet presAssocID="{055AEAC5-8C98-4412-8378-8695A0E04DE9}" presName="vert1" presStyleCnt="0"/>
      <dgm:spPr/>
    </dgm:pt>
    <dgm:pt modelId="{28D6A30D-42EB-4172-A66A-E747287CD1C7}" type="pres">
      <dgm:prSet presAssocID="{8906C06B-AF29-4A40-9435-4C6C9D2B63B6}" presName="thickLine" presStyleLbl="alignNode1" presStyleIdx="2" presStyleCnt="6"/>
      <dgm:spPr/>
    </dgm:pt>
    <dgm:pt modelId="{92852F58-0B55-471E-B0F8-3B4963577C08}" type="pres">
      <dgm:prSet presAssocID="{8906C06B-AF29-4A40-9435-4C6C9D2B63B6}" presName="horz1" presStyleCnt="0"/>
      <dgm:spPr/>
    </dgm:pt>
    <dgm:pt modelId="{AB21B49C-7EEE-4E4F-A980-589159E18575}" type="pres">
      <dgm:prSet presAssocID="{8906C06B-AF29-4A40-9435-4C6C9D2B63B6}" presName="tx1" presStyleLbl="revTx" presStyleIdx="2" presStyleCnt="6"/>
      <dgm:spPr/>
    </dgm:pt>
    <dgm:pt modelId="{AE140B80-239A-48A1-9630-7EB6BA668E6A}" type="pres">
      <dgm:prSet presAssocID="{8906C06B-AF29-4A40-9435-4C6C9D2B63B6}" presName="vert1" presStyleCnt="0"/>
      <dgm:spPr/>
    </dgm:pt>
    <dgm:pt modelId="{7498CF03-6D4C-4130-AB81-698B4AAE8EF7}" type="pres">
      <dgm:prSet presAssocID="{CB9E2C96-2CCE-485A-9D16-7D995E416C66}" presName="thickLine" presStyleLbl="alignNode1" presStyleIdx="3" presStyleCnt="6"/>
      <dgm:spPr/>
    </dgm:pt>
    <dgm:pt modelId="{007232FE-53C2-40D0-AE65-F4B9966C0537}" type="pres">
      <dgm:prSet presAssocID="{CB9E2C96-2CCE-485A-9D16-7D995E416C66}" presName="horz1" presStyleCnt="0"/>
      <dgm:spPr/>
    </dgm:pt>
    <dgm:pt modelId="{D8B2750F-D5B6-4A08-9016-386F4C44B03F}" type="pres">
      <dgm:prSet presAssocID="{CB9E2C96-2CCE-485A-9D16-7D995E416C66}" presName="tx1" presStyleLbl="revTx" presStyleIdx="3" presStyleCnt="6"/>
      <dgm:spPr/>
    </dgm:pt>
    <dgm:pt modelId="{126E91C8-77FE-4026-B4FB-4DF95BDC70FA}" type="pres">
      <dgm:prSet presAssocID="{CB9E2C96-2CCE-485A-9D16-7D995E416C66}" presName="vert1" presStyleCnt="0"/>
      <dgm:spPr/>
    </dgm:pt>
    <dgm:pt modelId="{3F70126F-E0C2-425C-B1AB-33BD2DC6B789}" type="pres">
      <dgm:prSet presAssocID="{9145C4C1-AFF5-4ADA-A6D4-988CE281E1A9}" presName="thickLine" presStyleLbl="alignNode1" presStyleIdx="4" presStyleCnt="6"/>
      <dgm:spPr/>
    </dgm:pt>
    <dgm:pt modelId="{15AE540C-299E-4D91-AA6F-F6D3E477EEAE}" type="pres">
      <dgm:prSet presAssocID="{9145C4C1-AFF5-4ADA-A6D4-988CE281E1A9}" presName="horz1" presStyleCnt="0"/>
      <dgm:spPr/>
    </dgm:pt>
    <dgm:pt modelId="{6F9F756D-0E07-4115-8DEE-5C31F5E86DAF}" type="pres">
      <dgm:prSet presAssocID="{9145C4C1-AFF5-4ADA-A6D4-988CE281E1A9}" presName="tx1" presStyleLbl="revTx" presStyleIdx="4" presStyleCnt="6"/>
      <dgm:spPr/>
    </dgm:pt>
    <dgm:pt modelId="{2E839E64-11F3-4114-B110-CB1580A64E0C}" type="pres">
      <dgm:prSet presAssocID="{9145C4C1-AFF5-4ADA-A6D4-988CE281E1A9}" presName="vert1" presStyleCnt="0"/>
      <dgm:spPr/>
    </dgm:pt>
    <dgm:pt modelId="{ADBBB4D8-83A3-4D7A-AFE2-7C7AD78059A8}" type="pres">
      <dgm:prSet presAssocID="{980C57AC-0558-4D38-8DDF-E01C7604754B}" presName="thickLine" presStyleLbl="alignNode1" presStyleIdx="5" presStyleCnt="6"/>
      <dgm:spPr/>
    </dgm:pt>
    <dgm:pt modelId="{6B6DE43B-1F55-4088-9674-827398B37AB1}" type="pres">
      <dgm:prSet presAssocID="{980C57AC-0558-4D38-8DDF-E01C7604754B}" presName="horz1" presStyleCnt="0"/>
      <dgm:spPr/>
    </dgm:pt>
    <dgm:pt modelId="{692D078E-2491-485A-A65C-296FEF580EEB}" type="pres">
      <dgm:prSet presAssocID="{980C57AC-0558-4D38-8DDF-E01C7604754B}" presName="tx1" presStyleLbl="revTx" presStyleIdx="5" presStyleCnt="6"/>
      <dgm:spPr/>
    </dgm:pt>
    <dgm:pt modelId="{AC8B27A3-4A8C-49AA-92E4-F42F5F2091D0}" type="pres">
      <dgm:prSet presAssocID="{980C57AC-0558-4D38-8DDF-E01C7604754B}" presName="vert1" presStyleCnt="0"/>
      <dgm:spPr/>
    </dgm:pt>
  </dgm:ptLst>
  <dgm:cxnLst>
    <dgm:cxn modelId="{CF034B00-BF5F-4DB6-990E-73A023AFC557}" srcId="{4587141B-F318-4E99-8063-65D3F497FE05}" destId="{8906C06B-AF29-4A40-9435-4C6C9D2B63B6}" srcOrd="2" destOrd="0" parTransId="{A6CA1C65-508F-4019-9341-DD6245B247E4}" sibTransId="{35982AE7-5E1A-41BE-A860-4486699AFBA5}"/>
    <dgm:cxn modelId="{5E561130-0130-44BD-ACD6-71BDE14892DB}" srcId="{4587141B-F318-4E99-8063-65D3F497FE05}" destId="{BC298B34-69A8-4FD9-AFDE-CF15B595183C}" srcOrd="0" destOrd="0" parTransId="{2FC35305-821A-41E0-B913-108A6DE90515}" sibTransId="{77FC0ABD-A9D2-4D00-9652-867C86D0D7FB}"/>
    <dgm:cxn modelId="{9A1E476B-E144-4987-85BA-02673803B0B4}" srcId="{4587141B-F318-4E99-8063-65D3F497FE05}" destId="{980C57AC-0558-4D38-8DDF-E01C7604754B}" srcOrd="5" destOrd="0" parTransId="{DE10EAE0-D3AA-4D1B-AD0F-EC7CA37E8C58}" sibTransId="{4851B350-45ED-40DF-8421-1A39AA0F78A4}"/>
    <dgm:cxn modelId="{2D85EC97-7039-42E0-82A9-DB630593011D}" type="presOf" srcId="{9145C4C1-AFF5-4ADA-A6D4-988CE281E1A9}" destId="{6F9F756D-0E07-4115-8DEE-5C31F5E86DAF}" srcOrd="0" destOrd="0" presId="urn:microsoft.com/office/officeart/2008/layout/LinedList"/>
    <dgm:cxn modelId="{BEF2329A-A158-4F5C-964C-3D1D69B8643A}" type="presOf" srcId="{CB9E2C96-2CCE-485A-9D16-7D995E416C66}" destId="{D8B2750F-D5B6-4A08-9016-386F4C44B03F}" srcOrd="0" destOrd="0" presId="urn:microsoft.com/office/officeart/2008/layout/LinedList"/>
    <dgm:cxn modelId="{9168A4AC-91B9-4A36-A0A8-F9668FAF387E}" type="presOf" srcId="{980C57AC-0558-4D38-8DDF-E01C7604754B}" destId="{692D078E-2491-485A-A65C-296FEF580EEB}" srcOrd="0" destOrd="0" presId="urn:microsoft.com/office/officeart/2008/layout/LinedList"/>
    <dgm:cxn modelId="{32E6D0AC-5431-4AAA-B05A-C09B91D86255}" type="presOf" srcId="{4587141B-F318-4E99-8063-65D3F497FE05}" destId="{82853DDD-E188-4BE5-9644-AC52D5A5C583}" srcOrd="0" destOrd="0" presId="urn:microsoft.com/office/officeart/2008/layout/LinedList"/>
    <dgm:cxn modelId="{269C2CC0-3195-4DB1-9DCF-838CA7F79FEB}" srcId="{4587141B-F318-4E99-8063-65D3F497FE05}" destId="{055AEAC5-8C98-4412-8378-8695A0E04DE9}" srcOrd="1" destOrd="0" parTransId="{5BCDD8DA-E23F-4397-9B05-54CD93B85AA2}" sibTransId="{66965068-5844-44B6-A494-C2FA35CA19C1}"/>
    <dgm:cxn modelId="{127909C3-8481-40B1-8C25-2C57862EA133}" srcId="{4587141B-F318-4E99-8063-65D3F497FE05}" destId="{CB9E2C96-2CCE-485A-9D16-7D995E416C66}" srcOrd="3" destOrd="0" parTransId="{9B56A1CB-ABAE-4CB7-B186-9C8FDCEA6267}" sibTransId="{34138407-C1A7-4AE5-BA93-C1B501AA332C}"/>
    <dgm:cxn modelId="{85D827C9-FA2B-4871-BA6F-0CF782437B9C}" type="presOf" srcId="{055AEAC5-8C98-4412-8378-8695A0E04DE9}" destId="{85B6FDCA-E11B-4DC1-A4A1-71BFE8ED0CDC}" srcOrd="0" destOrd="0" presId="urn:microsoft.com/office/officeart/2008/layout/LinedList"/>
    <dgm:cxn modelId="{296DFECB-514D-4BF5-8462-32CBA957B758}" type="presOf" srcId="{BC298B34-69A8-4FD9-AFDE-CF15B595183C}" destId="{47AD5B3A-528E-4436-B0CB-36D05C931CB7}" srcOrd="0" destOrd="0" presId="urn:microsoft.com/office/officeart/2008/layout/LinedList"/>
    <dgm:cxn modelId="{F151B1EC-FAB9-4EBF-A095-EC17F8C0639D}" type="presOf" srcId="{8906C06B-AF29-4A40-9435-4C6C9D2B63B6}" destId="{AB21B49C-7EEE-4E4F-A980-589159E18575}" srcOrd="0" destOrd="0" presId="urn:microsoft.com/office/officeart/2008/layout/LinedList"/>
    <dgm:cxn modelId="{8587C4F8-058B-4B20-BE9E-1A6602B81EFA}" srcId="{4587141B-F318-4E99-8063-65D3F497FE05}" destId="{9145C4C1-AFF5-4ADA-A6D4-988CE281E1A9}" srcOrd="4" destOrd="0" parTransId="{F1F7AA76-AF69-4A8A-A4F1-91CCC7B51B04}" sibTransId="{3F553910-2287-48B5-B4AE-D77AEC92E37E}"/>
    <dgm:cxn modelId="{8DFFEE37-7DB7-4C1F-B87B-369D803A8649}" type="presParOf" srcId="{82853DDD-E188-4BE5-9644-AC52D5A5C583}" destId="{2E062E68-4648-4983-B243-08A5EF647648}" srcOrd="0" destOrd="0" presId="urn:microsoft.com/office/officeart/2008/layout/LinedList"/>
    <dgm:cxn modelId="{80219A70-543D-4E8C-AB58-F7A8EE014162}" type="presParOf" srcId="{82853DDD-E188-4BE5-9644-AC52D5A5C583}" destId="{8AEB657F-74A1-4603-8719-9A5562591256}" srcOrd="1" destOrd="0" presId="urn:microsoft.com/office/officeart/2008/layout/LinedList"/>
    <dgm:cxn modelId="{F168FADF-680D-41AC-942C-9C2CC504B159}" type="presParOf" srcId="{8AEB657F-74A1-4603-8719-9A5562591256}" destId="{47AD5B3A-528E-4436-B0CB-36D05C931CB7}" srcOrd="0" destOrd="0" presId="urn:microsoft.com/office/officeart/2008/layout/LinedList"/>
    <dgm:cxn modelId="{72166E16-D0E1-4249-A294-C5EE929EE560}" type="presParOf" srcId="{8AEB657F-74A1-4603-8719-9A5562591256}" destId="{F3ADDB84-8079-4993-A72A-BA44BF30943D}" srcOrd="1" destOrd="0" presId="urn:microsoft.com/office/officeart/2008/layout/LinedList"/>
    <dgm:cxn modelId="{B8323ADC-E1B3-4EBE-9E70-0E12971F8104}" type="presParOf" srcId="{82853DDD-E188-4BE5-9644-AC52D5A5C583}" destId="{D049BC66-171B-46C7-9072-BFFB2BB34AE1}" srcOrd="2" destOrd="0" presId="urn:microsoft.com/office/officeart/2008/layout/LinedList"/>
    <dgm:cxn modelId="{2892ADE3-2FD6-4C2D-BEE9-129E3EEE01B2}" type="presParOf" srcId="{82853DDD-E188-4BE5-9644-AC52D5A5C583}" destId="{39472D3F-F08F-4A21-B0CC-71588B31504E}" srcOrd="3" destOrd="0" presId="urn:microsoft.com/office/officeart/2008/layout/LinedList"/>
    <dgm:cxn modelId="{AE606604-E16B-4C0D-911D-DE5725727260}" type="presParOf" srcId="{39472D3F-F08F-4A21-B0CC-71588B31504E}" destId="{85B6FDCA-E11B-4DC1-A4A1-71BFE8ED0CDC}" srcOrd="0" destOrd="0" presId="urn:microsoft.com/office/officeart/2008/layout/LinedList"/>
    <dgm:cxn modelId="{C351A868-E0D4-4A4A-89B7-51665847A9AE}" type="presParOf" srcId="{39472D3F-F08F-4A21-B0CC-71588B31504E}" destId="{56B98303-FDEE-464D-BF57-4ACD8A15AFCC}" srcOrd="1" destOrd="0" presId="urn:microsoft.com/office/officeart/2008/layout/LinedList"/>
    <dgm:cxn modelId="{BDC1A77D-095F-40F5-840D-A3AE6639ACA8}" type="presParOf" srcId="{82853DDD-E188-4BE5-9644-AC52D5A5C583}" destId="{28D6A30D-42EB-4172-A66A-E747287CD1C7}" srcOrd="4" destOrd="0" presId="urn:microsoft.com/office/officeart/2008/layout/LinedList"/>
    <dgm:cxn modelId="{B1A26CE3-233D-4D26-BA2F-30DCD0B4279B}" type="presParOf" srcId="{82853DDD-E188-4BE5-9644-AC52D5A5C583}" destId="{92852F58-0B55-471E-B0F8-3B4963577C08}" srcOrd="5" destOrd="0" presId="urn:microsoft.com/office/officeart/2008/layout/LinedList"/>
    <dgm:cxn modelId="{195B8C16-C3A1-4240-AA27-C109ACCE9C9B}" type="presParOf" srcId="{92852F58-0B55-471E-B0F8-3B4963577C08}" destId="{AB21B49C-7EEE-4E4F-A980-589159E18575}" srcOrd="0" destOrd="0" presId="urn:microsoft.com/office/officeart/2008/layout/LinedList"/>
    <dgm:cxn modelId="{52FEE152-4642-4AC3-AED3-847A60EADBC8}" type="presParOf" srcId="{92852F58-0B55-471E-B0F8-3B4963577C08}" destId="{AE140B80-239A-48A1-9630-7EB6BA668E6A}" srcOrd="1" destOrd="0" presId="urn:microsoft.com/office/officeart/2008/layout/LinedList"/>
    <dgm:cxn modelId="{BD1C5856-61F5-49E0-A828-A75E807CA1C5}" type="presParOf" srcId="{82853DDD-E188-4BE5-9644-AC52D5A5C583}" destId="{7498CF03-6D4C-4130-AB81-698B4AAE8EF7}" srcOrd="6" destOrd="0" presId="urn:microsoft.com/office/officeart/2008/layout/LinedList"/>
    <dgm:cxn modelId="{4B548BF0-B5C7-43A0-88CC-8B628E80B0A5}" type="presParOf" srcId="{82853DDD-E188-4BE5-9644-AC52D5A5C583}" destId="{007232FE-53C2-40D0-AE65-F4B9966C0537}" srcOrd="7" destOrd="0" presId="urn:microsoft.com/office/officeart/2008/layout/LinedList"/>
    <dgm:cxn modelId="{B20F52BB-7AFC-43EF-A65E-2187F2F3440F}" type="presParOf" srcId="{007232FE-53C2-40D0-AE65-F4B9966C0537}" destId="{D8B2750F-D5B6-4A08-9016-386F4C44B03F}" srcOrd="0" destOrd="0" presId="urn:microsoft.com/office/officeart/2008/layout/LinedList"/>
    <dgm:cxn modelId="{155506EC-E2D2-40A3-9812-2A6131D5F164}" type="presParOf" srcId="{007232FE-53C2-40D0-AE65-F4B9966C0537}" destId="{126E91C8-77FE-4026-B4FB-4DF95BDC70FA}" srcOrd="1" destOrd="0" presId="urn:microsoft.com/office/officeart/2008/layout/LinedList"/>
    <dgm:cxn modelId="{67FB2B5A-C10E-4242-B1B1-434442A9AC96}" type="presParOf" srcId="{82853DDD-E188-4BE5-9644-AC52D5A5C583}" destId="{3F70126F-E0C2-425C-B1AB-33BD2DC6B789}" srcOrd="8" destOrd="0" presId="urn:microsoft.com/office/officeart/2008/layout/LinedList"/>
    <dgm:cxn modelId="{7F12B50D-3BD2-4B38-BB31-0AB28327F16C}" type="presParOf" srcId="{82853DDD-E188-4BE5-9644-AC52D5A5C583}" destId="{15AE540C-299E-4D91-AA6F-F6D3E477EEAE}" srcOrd="9" destOrd="0" presId="urn:microsoft.com/office/officeart/2008/layout/LinedList"/>
    <dgm:cxn modelId="{38B1283A-280B-49AC-8690-9A866DF3B9F6}" type="presParOf" srcId="{15AE540C-299E-4D91-AA6F-F6D3E477EEAE}" destId="{6F9F756D-0E07-4115-8DEE-5C31F5E86DAF}" srcOrd="0" destOrd="0" presId="urn:microsoft.com/office/officeart/2008/layout/LinedList"/>
    <dgm:cxn modelId="{FAA9EFFC-225F-41EC-86A7-7F8CDCB1A806}" type="presParOf" srcId="{15AE540C-299E-4D91-AA6F-F6D3E477EEAE}" destId="{2E839E64-11F3-4114-B110-CB1580A64E0C}" srcOrd="1" destOrd="0" presId="urn:microsoft.com/office/officeart/2008/layout/LinedList"/>
    <dgm:cxn modelId="{79FAF2FC-A782-46E1-B6B5-A493124AEB84}" type="presParOf" srcId="{82853DDD-E188-4BE5-9644-AC52D5A5C583}" destId="{ADBBB4D8-83A3-4D7A-AFE2-7C7AD78059A8}" srcOrd="10" destOrd="0" presId="urn:microsoft.com/office/officeart/2008/layout/LinedList"/>
    <dgm:cxn modelId="{8BED84A2-FDEF-49AF-99EC-316AA5BB5B43}" type="presParOf" srcId="{82853DDD-E188-4BE5-9644-AC52D5A5C583}" destId="{6B6DE43B-1F55-4088-9674-827398B37AB1}" srcOrd="11" destOrd="0" presId="urn:microsoft.com/office/officeart/2008/layout/LinedList"/>
    <dgm:cxn modelId="{CCE7EF92-CF97-4D2C-AE7B-D8F57FC88CD9}" type="presParOf" srcId="{6B6DE43B-1F55-4088-9674-827398B37AB1}" destId="{692D078E-2491-485A-A65C-296FEF580EEB}" srcOrd="0" destOrd="0" presId="urn:microsoft.com/office/officeart/2008/layout/LinedList"/>
    <dgm:cxn modelId="{42B14BBB-9E28-489A-A59D-814A471FBA0B}" type="presParOf" srcId="{6B6DE43B-1F55-4088-9674-827398B37AB1}" destId="{AC8B27A3-4A8C-49AA-92E4-F42F5F2091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8FB34DB-EE23-4B5B-B8A8-3CA97C7188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3957472-72F1-460A-8D59-C9794DC3061E}">
      <dgm:prSet/>
      <dgm:spPr/>
      <dgm:t>
        <a:bodyPr/>
        <a:lstStyle/>
        <a:p>
          <a:r>
            <a:rPr lang="tr-TR"/>
            <a:t>İşçilerin yeterince özen göstermemesi,</a:t>
          </a:r>
          <a:endParaRPr lang="en-US"/>
        </a:p>
      </dgm:t>
    </dgm:pt>
    <dgm:pt modelId="{829B676D-388C-4AE6-AC33-A00E14898F72}" type="parTrans" cxnId="{654485FB-3DA0-486F-95AB-DDB54D54B845}">
      <dgm:prSet/>
      <dgm:spPr/>
      <dgm:t>
        <a:bodyPr/>
        <a:lstStyle/>
        <a:p>
          <a:endParaRPr lang="en-US"/>
        </a:p>
      </dgm:t>
    </dgm:pt>
    <dgm:pt modelId="{C7DD9BF6-9E2F-414C-8138-9E4EA2A90FF9}" type="sibTrans" cxnId="{654485FB-3DA0-486F-95AB-DDB54D54B845}">
      <dgm:prSet/>
      <dgm:spPr/>
      <dgm:t>
        <a:bodyPr/>
        <a:lstStyle/>
        <a:p>
          <a:endParaRPr lang="en-US"/>
        </a:p>
      </dgm:t>
    </dgm:pt>
    <dgm:pt modelId="{3C672AC8-AC4D-4402-9A8F-1E68E38AE0A9}">
      <dgm:prSet/>
      <dgm:spPr/>
      <dgm:t>
        <a:bodyPr/>
        <a:lstStyle/>
        <a:p>
          <a:r>
            <a:rPr lang="tr-TR"/>
            <a:t>İşçilik süresinin, ilk madde yokluğu veya makine arızası gibi nedenlerle boş geçirilmesi,</a:t>
          </a:r>
          <a:endParaRPr lang="en-US"/>
        </a:p>
      </dgm:t>
    </dgm:pt>
    <dgm:pt modelId="{E697AA39-30EA-4010-896C-7CB598A74AF7}" type="parTrans" cxnId="{16A218F6-47F4-456B-91DF-AC696D94D43A}">
      <dgm:prSet/>
      <dgm:spPr/>
      <dgm:t>
        <a:bodyPr/>
        <a:lstStyle/>
        <a:p>
          <a:endParaRPr lang="en-US"/>
        </a:p>
      </dgm:t>
    </dgm:pt>
    <dgm:pt modelId="{E17E5623-B59B-4383-8D3D-050AA7AD2553}" type="sibTrans" cxnId="{16A218F6-47F4-456B-91DF-AC696D94D43A}">
      <dgm:prSet/>
      <dgm:spPr/>
      <dgm:t>
        <a:bodyPr/>
        <a:lstStyle/>
        <a:p>
          <a:endParaRPr lang="en-US"/>
        </a:p>
      </dgm:t>
    </dgm:pt>
    <dgm:pt modelId="{D5E2CF9C-5683-44E3-B0D2-FD1E26978BB1}">
      <dgm:prSet/>
      <dgm:spPr/>
      <dgm:t>
        <a:bodyPr/>
        <a:lstStyle/>
        <a:p>
          <a:r>
            <a:rPr lang="tr-TR"/>
            <a:t>Bozuk mamullerin normal sınırların üzerinde olması nedeniyle bunların düzeltilmesi sonucu sürenin uzaması,</a:t>
          </a:r>
          <a:endParaRPr lang="en-US"/>
        </a:p>
      </dgm:t>
    </dgm:pt>
    <dgm:pt modelId="{371EE683-6D54-406F-9C69-3887BA052BA4}" type="parTrans" cxnId="{73EEB478-E9FB-46D1-908A-73584842AF1B}">
      <dgm:prSet/>
      <dgm:spPr/>
      <dgm:t>
        <a:bodyPr/>
        <a:lstStyle/>
        <a:p>
          <a:endParaRPr lang="en-US"/>
        </a:p>
      </dgm:t>
    </dgm:pt>
    <dgm:pt modelId="{DDA8C402-DBFF-43F9-AAD7-F28C15138124}" type="sibTrans" cxnId="{73EEB478-E9FB-46D1-908A-73584842AF1B}">
      <dgm:prSet/>
      <dgm:spPr/>
      <dgm:t>
        <a:bodyPr/>
        <a:lstStyle/>
        <a:p>
          <a:endParaRPr lang="en-US"/>
        </a:p>
      </dgm:t>
    </dgm:pt>
    <dgm:pt modelId="{59F5F6B8-ABDC-41C0-8CF3-A205CE51B4FB}">
      <dgm:prSet/>
      <dgm:spPr/>
      <dgm:t>
        <a:bodyPr/>
        <a:lstStyle/>
        <a:p>
          <a:r>
            <a:rPr lang="tr-TR"/>
            <a:t>İşçilik standart süresinin yanlış saptanması,</a:t>
          </a:r>
          <a:endParaRPr lang="en-US"/>
        </a:p>
      </dgm:t>
    </dgm:pt>
    <dgm:pt modelId="{A9DDBCE4-45C5-40BC-8A2A-AEBB9D2A061E}" type="parTrans" cxnId="{9C3836BC-3849-432B-8A0D-0296B30F2DA6}">
      <dgm:prSet/>
      <dgm:spPr/>
      <dgm:t>
        <a:bodyPr/>
        <a:lstStyle/>
        <a:p>
          <a:endParaRPr lang="en-US"/>
        </a:p>
      </dgm:t>
    </dgm:pt>
    <dgm:pt modelId="{2E9D9097-AFF7-48C9-BF2D-3B56C334FA0B}" type="sibTrans" cxnId="{9C3836BC-3849-432B-8A0D-0296B30F2DA6}">
      <dgm:prSet/>
      <dgm:spPr/>
      <dgm:t>
        <a:bodyPr/>
        <a:lstStyle/>
        <a:p>
          <a:endParaRPr lang="en-US"/>
        </a:p>
      </dgm:t>
    </dgm:pt>
    <dgm:pt modelId="{915804A9-A21F-4BF3-B9FB-CD492B50534B}" type="pres">
      <dgm:prSet presAssocID="{68FB34DB-EE23-4B5B-B8A8-3CA97C718897}" presName="root" presStyleCnt="0">
        <dgm:presLayoutVars>
          <dgm:dir/>
          <dgm:resizeHandles val="exact"/>
        </dgm:presLayoutVars>
      </dgm:prSet>
      <dgm:spPr/>
    </dgm:pt>
    <dgm:pt modelId="{A2BBA920-4FEB-45D8-B271-5AEE47B8D365}" type="pres">
      <dgm:prSet presAssocID="{83957472-72F1-460A-8D59-C9794DC3061E}" presName="compNode" presStyleCnt="0"/>
      <dgm:spPr/>
    </dgm:pt>
    <dgm:pt modelId="{C487ADBC-8F7A-412D-AD33-0CD9B2A6799A}" type="pres">
      <dgm:prSet presAssocID="{83957472-72F1-460A-8D59-C9794DC3061E}" presName="bgRect" presStyleLbl="bgShp" presStyleIdx="0" presStyleCnt="4"/>
      <dgm:spPr/>
    </dgm:pt>
    <dgm:pt modelId="{663DC193-290C-40AE-8DE0-06E336F8DF91}" type="pres">
      <dgm:prSet presAssocID="{83957472-72F1-460A-8D59-C9794DC3061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ED75FE7C-C50F-4804-A63A-364B260CE4FC}" type="pres">
      <dgm:prSet presAssocID="{83957472-72F1-460A-8D59-C9794DC3061E}" presName="spaceRect" presStyleCnt="0"/>
      <dgm:spPr/>
    </dgm:pt>
    <dgm:pt modelId="{BE5132E0-8AD5-47F1-BF0E-1F4A35905790}" type="pres">
      <dgm:prSet presAssocID="{83957472-72F1-460A-8D59-C9794DC3061E}" presName="parTx" presStyleLbl="revTx" presStyleIdx="0" presStyleCnt="4">
        <dgm:presLayoutVars>
          <dgm:chMax val="0"/>
          <dgm:chPref val="0"/>
        </dgm:presLayoutVars>
      </dgm:prSet>
      <dgm:spPr/>
    </dgm:pt>
    <dgm:pt modelId="{4B9F436A-2024-45E1-9A9F-4CFD2E0D6CA4}" type="pres">
      <dgm:prSet presAssocID="{C7DD9BF6-9E2F-414C-8138-9E4EA2A90FF9}" presName="sibTrans" presStyleCnt="0"/>
      <dgm:spPr/>
    </dgm:pt>
    <dgm:pt modelId="{583BE5B6-274C-4DD5-9528-055727715F07}" type="pres">
      <dgm:prSet presAssocID="{3C672AC8-AC4D-4402-9A8F-1E68E38AE0A9}" presName="compNode" presStyleCnt="0"/>
      <dgm:spPr/>
    </dgm:pt>
    <dgm:pt modelId="{4299B285-7212-4A1E-99CE-ABCA2AF4D20F}" type="pres">
      <dgm:prSet presAssocID="{3C672AC8-AC4D-4402-9A8F-1E68E38AE0A9}" presName="bgRect" presStyleLbl="bgShp" presStyleIdx="1" presStyleCnt="4"/>
      <dgm:spPr/>
    </dgm:pt>
    <dgm:pt modelId="{AC04EF89-F5A3-4549-9DD8-DD7DC9BF8FF4}" type="pres">
      <dgm:prSet presAssocID="{3C672AC8-AC4D-4402-9A8F-1E68E38AE0A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8BD68046-0FB2-45AF-901D-4254A0B6813A}" type="pres">
      <dgm:prSet presAssocID="{3C672AC8-AC4D-4402-9A8F-1E68E38AE0A9}" presName="spaceRect" presStyleCnt="0"/>
      <dgm:spPr/>
    </dgm:pt>
    <dgm:pt modelId="{6BFCFC31-3FFC-44A1-B68A-B6FAE2EDCEBB}" type="pres">
      <dgm:prSet presAssocID="{3C672AC8-AC4D-4402-9A8F-1E68E38AE0A9}" presName="parTx" presStyleLbl="revTx" presStyleIdx="1" presStyleCnt="4">
        <dgm:presLayoutVars>
          <dgm:chMax val="0"/>
          <dgm:chPref val="0"/>
        </dgm:presLayoutVars>
      </dgm:prSet>
      <dgm:spPr/>
    </dgm:pt>
    <dgm:pt modelId="{659C9F95-9527-4150-ABCD-30E2B8E4E888}" type="pres">
      <dgm:prSet presAssocID="{E17E5623-B59B-4383-8D3D-050AA7AD2553}" presName="sibTrans" presStyleCnt="0"/>
      <dgm:spPr/>
    </dgm:pt>
    <dgm:pt modelId="{49B09ABA-7C47-468E-8111-13C5444728A6}" type="pres">
      <dgm:prSet presAssocID="{D5E2CF9C-5683-44E3-B0D2-FD1E26978BB1}" presName="compNode" presStyleCnt="0"/>
      <dgm:spPr/>
    </dgm:pt>
    <dgm:pt modelId="{66B5BCB3-E703-4838-852D-FFC3C6904F3E}" type="pres">
      <dgm:prSet presAssocID="{D5E2CF9C-5683-44E3-B0D2-FD1E26978BB1}" presName="bgRect" presStyleLbl="bgShp" presStyleIdx="2" presStyleCnt="4"/>
      <dgm:spPr/>
    </dgm:pt>
    <dgm:pt modelId="{77FFC782-0BC7-4D61-B4F3-B85887D67E5D}" type="pres">
      <dgm:prSet presAssocID="{D5E2CF9C-5683-44E3-B0D2-FD1E26978BB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31905BA7-3579-4A18-BE92-F515D110D98D}" type="pres">
      <dgm:prSet presAssocID="{D5E2CF9C-5683-44E3-B0D2-FD1E26978BB1}" presName="spaceRect" presStyleCnt="0"/>
      <dgm:spPr/>
    </dgm:pt>
    <dgm:pt modelId="{E0C3BB04-1AEB-4B2D-9963-6C45D7832C9C}" type="pres">
      <dgm:prSet presAssocID="{D5E2CF9C-5683-44E3-B0D2-FD1E26978BB1}" presName="parTx" presStyleLbl="revTx" presStyleIdx="2" presStyleCnt="4">
        <dgm:presLayoutVars>
          <dgm:chMax val="0"/>
          <dgm:chPref val="0"/>
        </dgm:presLayoutVars>
      </dgm:prSet>
      <dgm:spPr/>
    </dgm:pt>
    <dgm:pt modelId="{8D257C27-58A7-4640-B092-D5DF538E6F5E}" type="pres">
      <dgm:prSet presAssocID="{DDA8C402-DBFF-43F9-AAD7-F28C15138124}" presName="sibTrans" presStyleCnt="0"/>
      <dgm:spPr/>
    </dgm:pt>
    <dgm:pt modelId="{5E398FB8-4EF6-41F0-A803-3D6175C7CF63}" type="pres">
      <dgm:prSet presAssocID="{59F5F6B8-ABDC-41C0-8CF3-A205CE51B4FB}" presName="compNode" presStyleCnt="0"/>
      <dgm:spPr/>
    </dgm:pt>
    <dgm:pt modelId="{72F7B41C-2EA7-443B-AFF6-774999762220}" type="pres">
      <dgm:prSet presAssocID="{59F5F6B8-ABDC-41C0-8CF3-A205CE51B4FB}" presName="bgRect" presStyleLbl="bgShp" presStyleIdx="3" presStyleCnt="4"/>
      <dgm:spPr/>
    </dgm:pt>
    <dgm:pt modelId="{E610A32F-2A7A-48FA-800D-8FED80D17C20}" type="pres">
      <dgm:prSet presAssocID="{59F5F6B8-ABDC-41C0-8CF3-A205CE51B4F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169774E1-F80C-4C76-BDEA-6EC2CFED4DF4}" type="pres">
      <dgm:prSet presAssocID="{59F5F6B8-ABDC-41C0-8CF3-A205CE51B4FB}" presName="spaceRect" presStyleCnt="0"/>
      <dgm:spPr/>
    </dgm:pt>
    <dgm:pt modelId="{57D280CE-05A2-4023-A653-1D88E7BD245C}" type="pres">
      <dgm:prSet presAssocID="{59F5F6B8-ABDC-41C0-8CF3-A205CE51B4F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95E223B-6277-489A-83A9-0B4D8E7D5D57}" type="presOf" srcId="{68FB34DB-EE23-4B5B-B8A8-3CA97C718897}" destId="{915804A9-A21F-4BF3-B9FB-CD492B50534B}" srcOrd="0" destOrd="0" presId="urn:microsoft.com/office/officeart/2018/2/layout/IconVerticalSolidList"/>
    <dgm:cxn modelId="{54A1A64E-AF3E-4075-B5FB-EE909E42A852}" type="presOf" srcId="{59F5F6B8-ABDC-41C0-8CF3-A205CE51B4FB}" destId="{57D280CE-05A2-4023-A653-1D88E7BD245C}" srcOrd="0" destOrd="0" presId="urn:microsoft.com/office/officeart/2018/2/layout/IconVerticalSolidList"/>
    <dgm:cxn modelId="{3F275773-EDEC-4A34-9024-190882A964EF}" type="presOf" srcId="{3C672AC8-AC4D-4402-9A8F-1E68E38AE0A9}" destId="{6BFCFC31-3FFC-44A1-B68A-B6FAE2EDCEBB}" srcOrd="0" destOrd="0" presId="urn:microsoft.com/office/officeart/2018/2/layout/IconVerticalSolidList"/>
    <dgm:cxn modelId="{73EEB478-E9FB-46D1-908A-73584842AF1B}" srcId="{68FB34DB-EE23-4B5B-B8A8-3CA97C718897}" destId="{D5E2CF9C-5683-44E3-B0D2-FD1E26978BB1}" srcOrd="2" destOrd="0" parTransId="{371EE683-6D54-406F-9C69-3887BA052BA4}" sibTransId="{DDA8C402-DBFF-43F9-AAD7-F28C15138124}"/>
    <dgm:cxn modelId="{3ABF19A3-3DE0-4A67-9966-C3B39906C13E}" type="presOf" srcId="{D5E2CF9C-5683-44E3-B0D2-FD1E26978BB1}" destId="{E0C3BB04-1AEB-4B2D-9963-6C45D7832C9C}" srcOrd="0" destOrd="0" presId="urn:microsoft.com/office/officeart/2018/2/layout/IconVerticalSolidList"/>
    <dgm:cxn modelId="{9C3836BC-3849-432B-8A0D-0296B30F2DA6}" srcId="{68FB34DB-EE23-4B5B-B8A8-3CA97C718897}" destId="{59F5F6B8-ABDC-41C0-8CF3-A205CE51B4FB}" srcOrd="3" destOrd="0" parTransId="{A9DDBCE4-45C5-40BC-8A2A-AEBB9D2A061E}" sibTransId="{2E9D9097-AFF7-48C9-BF2D-3B56C334FA0B}"/>
    <dgm:cxn modelId="{01EDF0F5-ECED-4903-B58C-CB71ABE338C1}" type="presOf" srcId="{83957472-72F1-460A-8D59-C9794DC3061E}" destId="{BE5132E0-8AD5-47F1-BF0E-1F4A35905790}" srcOrd="0" destOrd="0" presId="urn:microsoft.com/office/officeart/2018/2/layout/IconVerticalSolidList"/>
    <dgm:cxn modelId="{16A218F6-47F4-456B-91DF-AC696D94D43A}" srcId="{68FB34DB-EE23-4B5B-B8A8-3CA97C718897}" destId="{3C672AC8-AC4D-4402-9A8F-1E68E38AE0A9}" srcOrd="1" destOrd="0" parTransId="{E697AA39-30EA-4010-896C-7CB598A74AF7}" sibTransId="{E17E5623-B59B-4383-8D3D-050AA7AD2553}"/>
    <dgm:cxn modelId="{654485FB-3DA0-486F-95AB-DDB54D54B845}" srcId="{68FB34DB-EE23-4B5B-B8A8-3CA97C718897}" destId="{83957472-72F1-460A-8D59-C9794DC3061E}" srcOrd="0" destOrd="0" parTransId="{829B676D-388C-4AE6-AC33-A00E14898F72}" sibTransId="{C7DD9BF6-9E2F-414C-8138-9E4EA2A90FF9}"/>
    <dgm:cxn modelId="{ABE79974-C933-4116-8A6F-A87D022B40EB}" type="presParOf" srcId="{915804A9-A21F-4BF3-B9FB-CD492B50534B}" destId="{A2BBA920-4FEB-45D8-B271-5AEE47B8D365}" srcOrd="0" destOrd="0" presId="urn:microsoft.com/office/officeart/2018/2/layout/IconVerticalSolidList"/>
    <dgm:cxn modelId="{0FFECBCA-BC70-49CC-9E27-1694F4450E3F}" type="presParOf" srcId="{A2BBA920-4FEB-45D8-B271-5AEE47B8D365}" destId="{C487ADBC-8F7A-412D-AD33-0CD9B2A6799A}" srcOrd="0" destOrd="0" presId="urn:microsoft.com/office/officeart/2018/2/layout/IconVerticalSolidList"/>
    <dgm:cxn modelId="{31C93A7D-FF19-42FA-98D6-19A4E239CCB3}" type="presParOf" srcId="{A2BBA920-4FEB-45D8-B271-5AEE47B8D365}" destId="{663DC193-290C-40AE-8DE0-06E336F8DF91}" srcOrd="1" destOrd="0" presId="urn:microsoft.com/office/officeart/2018/2/layout/IconVerticalSolidList"/>
    <dgm:cxn modelId="{B0AA0507-E197-40BB-AD08-DB4213531969}" type="presParOf" srcId="{A2BBA920-4FEB-45D8-B271-5AEE47B8D365}" destId="{ED75FE7C-C50F-4804-A63A-364B260CE4FC}" srcOrd="2" destOrd="0" presId="urn:microsoft.com/office/officeart/2018/2/layout/IconVerticalSolidList"/>
    <dgm:cxn modelId="{591D1C79-4DEE-41BF-A229-0F8EAFC7331D}" type="presParOf" srcId="{A2BBA920-4FEB-45D8-B271-5AEE47B8D365}" destId="{BE5132E0-8AD5-47F1-BF0E-1F4A35905790}" srcOrd="3" destOrd="0" presId="urn:microsoft.com/office/officeart/2018/2/layout/IconVerticalSolidList"/>
    <dgm:cxn modelId="{4810F150-E637-4F67-B7CB-22897ABAB305}" type="presParOf" srcId="{915804A9-A21F-4BF3-B9FB-CD492B50534B}" destId="{4B9F436A-2024-45E1-9A9F-4CFD2E0D6CA4}" srcOrd="1" destOrd="0" presId="urn:microsoft.com/office/officeart/2018/2/layout/IconVerticalSolidList"/>
    <dgm:cxn modelId="{413D838E-D52D-4B90-B9E1-94AFC6EB3423}" type="presParOf" srcId="{915804A9-A21F-4BF3-B9FB-CD492B50534B}" destId="{583BE5B6-274C-4DD5-9528-055727715F07}" srcOrd="2" destOrd="0" presId="urn:microsoft.com/office/officeart/2018/2/layout/IconVerticalSolidList"/>
    <dgm:cxn modelId="{4CC1CF23-E092-47B4-AC6B-9D701F7AF203}" type="presParOf" srcId="{583BE5B6-274C-4DD5-9528-055727715F07}" destId="{4299B285-7212-4A1E-99CE-ABCA2AF4D20F}" srcOrd="0" destOrd="0" presId="urn:microsoft.com/office/officeart/2018/2/layout/IconVerticalSolidList"/>
    <dgm:cxn modelId="{AC35CB6F-3B55-4692-8B02-53FF58331DDC}" type="presParOf" srcId="{583BE5B6-274C-4DD5-9528-055727715F07}" destId="{AC04EF89-F5A3-4549-9DD8-DD7DC9BF8FF4}" srcOrd="1" destOrd="0" presId="urn:microsoft.com/office/officeart/2018/2/layout/IconVerticalSolidList"/>
    <dgm:cxn modelId="{320E339E-22CF-4EE2-B015-A836F0AE9EA5}" type="presParOf" srcId="{583BE5B6-274C-4DD5-9528-055727715F07}" destId="{8BD68046-0FB2-45AF-901D-4254A0B6813A}" srcOrd="2" destOrd="0" presId="urn:microsoft.com/office/officeart/2018/2/layout/IconVerticalSolidList"/>
    <dgm:cxn modelId="{3A96C64C-0C17-4A31-8868-EAD720805D61}" type="presParOf" srcId="{583BE5B6-274C-4DD5-9528-055727715F07}" destId="{6BFCFC31-3FFC-44A1-B68A-B6FAE2EDCEBB}" srcOrd="3" destOrd="0" presId="urn:microsoft.com/office/officeart/2018/2/layout/IconVerticalSolidList"/>
    <dgm:cxn modelId="{D61DFD64-578E-4E75-96C9-7D50F3734122}" type="presParOf" srcId="{915804A9-A21F-4BF3-B9FB-CD492B50534B}" destId="{659C9F95-9527-4150-ABCD-30E2B8E4E888}" srcOrd="3" destOrd="0" presId="urn:microsoft.com/office/officeart/2018/2/layout/IconVerticalSolidList"/>
    <dgm:cxn modelId="{8B518B0B-A039-4978-83EE-349E710B90B6}" type="presParOf" srcId="{915804A9-A21F-4BF3-B9FB-CD492B50534B}" destId="{49B09ABA-7C47-468E-8111-13C5444728A6}" srcOrd="4" destOrd="0" presId="urn:microsoft.com/office/officeart/2018/2/layout/IconVerticalSolidList"/>
    <dgm:cxn modelId="{B8966B3A-D7DB-4738-BBFF-8867087CF531}" type="presParOf" srcId="{49B09ABA-7C47-468E-8111-13C5444728A6}" destId="{66B5BCB3-E703-4838-852D-FFC3C6904F3E}" srcOrd="0" destOrd="0" presId="urn:microsoft.com/office/officeart/2018/2/layout/IconVerticalSolidList"/>
    <dgm:cxn modelId="{ED844976-768F-4D12-8283-8A8A87E68A1A}" type="presParOf" srcId="{49B09ABA-7C47-468E-8111-13C5444728A6}" destId="{77FFC782-0BC7-4D61-B4F3-B85887D67E5D}" srcOrd="1" destOrd="0" presId="urn:microsoft.com/office/officeart/2018/2/layout/IconVerticalSolidList"/>
    <dgm:cxn modelId="{6C7BB938-95C6-4098-9F23-D9358FDB60E3}" type="presParOf" srcId="{49B09ABA-7C47-468E-8111-13C5444728A6}" destId="{31905BA7-3579-4A18-BE92-F515D110D98D}" srcOrd="2" destOrd="0" presId="urn:microsoft.com/office/officeart/2018/2/layout/IconVerticalSolidList"/>
    <dgm:cxn modelId="{27DB4D5D-5D10-490B-9068-EE53CCB95C2F}" type="presParOf" srcId="{49B09ABA-7C47-468E-8111-13C5444728A6}" destId="{E0C3BB04-1AEB-4B2D-9963-6C45D7832C9C}" srcOrd="3" destOrd="0" presId="urn:microsoft.com/office/officeart/2018/2/layout/IconVerticalSolidList"/>
    <dgm:cxn modelId="{1F065CA9-D313-4A55-AFFE-D93EBE7A9290}" type="presParOf" srcId="{915804A9-A21F-4BF3-B9FB-CD492B50534B}" destId="{8D257C27-58A7-4640-B092-D5DF538E6F5E}" srcOrd="5" destOrd="0" presId="urn:microsoft.com/office/officeart/2018/2/layout/IconVerticalSolidList"/>
    <dgm:cxn modelId="{F464EDE4-8D75-44E6-A89E-5D69E6133556}" type="presParOf" srcId="{915804A9-A21F-4BF3-B9FB-CD492B50534B}" destId="{5E398FB8-4EF6-41F0-A803-3D6175C7CF63}" srcOrd="6" destOrd="0" presId="urn:microsoft.com/office/officeart/2018/2/layout/IconVerticalSolidList"/>
    <dgm:cxn modelId="{D21DACA3-529C-4A10-903B-CD8523CEF672}" type="presParOf" srcId="{5E398FB8-4EF6-41F0-A803-3D6175C7CF63}" destId="{72F7B41C-2EA7-443B-AFF6-774999762220}" srcOrd="0" destOrd="0" presId="urn:microsoft.com/office/officeart/2018/2/layout/IconVerticalSolidList"/>
    <dgm:cxn modelId="{57D94237-0CCF-446F-83A3-C024DC3E3DE5}" type="presParOf" srcId="{5E398FB8-4EF6-41F0-A803-3D6175C7CF63}" destId="{E610A32F-2A7A-48FA-800D-8FED80D17C20}" srcOrd="1" destOrd="0" presId="urn:microsoft.com/office/officeart/2018/2/layout/IconVerticalSolidList"/>
    <dgm:cxn modelId="{E51C18C2-944C-4C0C-95FD-0AE84147B51A}" type="presParOf" srcId="{5E398FB8-4EF6-41F0-A803-3D6175C7CF63}" destId="{169774E1-F80C-4C76-BDEA-6EC2CFED4DF4}" srcOrd="2" destOrd="0" presId="urn:microsoft.com/office/officeart/2018/2/layout/IconVerticalSolidList"/>
    <dgm:cxn modelId="{437658A2-8B3F-4371-842C-E6B85CF2F035}" type="presParOf" srcId="{5E398FB8-4EF6-41F0-A803-3D6175C7CF63}" destId="{57D280CE-05A2-4023-A653-1D88E7BD245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8D5636-D083-4E6E-B666-9615C40FF9FA}">
      <dsp:nvSpPr>
        <dsp:cNvPr id="0" name=""/>
        <dsp:cNvSpPr/>
      </dsp:nvSpPr>
      <dsp:spPr>
        <a:xfrm>
          <a:off x="0" y="0"/>
          <a:ext cx="679590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F27D6-A995-40E8-9A11-0768FC2B748D}">
      <dsp:nvSpPr>
        <dsp:cNvPr id="0" name=""/>
        <dsp:cNvSpPr/>
      </dsp:nvSpPr>
      <dsp:spPr>
        <a:xfrm>
          <a:off x="0" y="0"/>
          <a:ext cx="6795904" cy="2824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just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Standart maliyet sistemini uygulayan üretim işletmelerinde, faaliyet dönemi başında saptanan standart maliyetlerle, faaliyet dönemi içinde veya sonunda ortaya çıkan fiili maliyetler arasındaki farka </a:t>
          </a:r>
          <a:r>
            <a:rPr lang="tr-TR" sz="2900" b="1" kern="1200" dirty="0"/>
            <a:t>sapma </a:t>
          </a:r>
          <a:r>
            <a:rPr lang="tr-TR" sz="2900" kern="1200" dirty="0"/>
            <a:t>denir.</a:t>
          </a:r>
          <a:endParaRPr lang="en-US" sz="2900" kern="1200" dirty="0"/>
        </a:p>
      </dsp:txBody>
      <dsp:txXfrm>
        <a:off x="0" y="0"/>
        <a:ext cx="6795904" cy="2824955"/>
      </dsp:txXfrm>
    </dsp:sp>
    <dsp:sp modelId="{150F2799-F018-42FD-9008-8301246A2927}">
      <dsp:nvSpPr>
        <dsp:cNvPr id="0" name=""/>
        <dsp:cNvSpPr/>
      </dsp:nvSpPr>
      <dsp:spPr>
        <a:xfrm>
          <a:off x="0" y="2824955"/>
          <a:ext cx="6795904" cy="0"/>
        </a:xfrm>
        <a:prstGeom prst="line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CFDDE-F40C-46FB-B42E-AA87A33DE245}">
      <dsp:nvSpPr>
        <dsp:cNvPr id="0" name=""/>
        <dsp:cNvSpPr/>
      </dsp:nvSpPr>
      <dsp:spPr>
        <a:xfrm>
          <a:off x="0" y="2824955"/>
          <a:ext cx="6795904" cy="2824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just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b="1" kern="1200" dirty="0"/>
            <a:t>Sapmalarının analizi;</a:t>
          </a:r>
          <a:r>
            <a:rPr lang="tr-TR" sz="2900" kern="1200" dirty="0"/>
            <a:t> ortaya çıkan sapmaların nedenlerine göre çözümlenmesi, bir başka anlatım biçimiyle, hangi nedenle, ne yönde ve kaç liralık sapma olduğunun saptanmasıdır. </a:t>
          </a:r>
          <a:endParaRPr lang="en-US" sz="2900" kern="1200" dirty="0"/>
        </a:p>
      </dsp:txBody>
      <dsp:txXfrm>
        <a:off x="0" y="2824955"/>
        <a:ext cx="6795904" cy="28249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F0EC34-9CB8-4311-801F-140ACB62B274}">
      <dsp:nvSpPr>
        <dsp:cNvPr id="0" name=""/>
        <dsp:cNvSpPr/>
      </dsp:nvSpPr>
      <dsp:spPr>
        <a:xfrm>
          <a:off x="24328" y="321829"/>
          <a:ext cx="1471169" cy="14711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E0E04-3B9B-4E38-9FBE-751038AAAC36}">
      <dsp:nvSpPr>
        <dsp:cNvPr id="0" name=""/>
        <dsp:cNvSpPr/>
      </dsp:nvSpPr>
      <dsp:spPr>
        <a:xfrm>
          <a:off x="333274" y="630775"/>
          <a:ext cx="853278" cy="853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91F356-1228-40EA-A1CF-F17AA080B3A6}">
      <dsp:nvSpPr>
        <dsp:cNvPr id="0" name=""/>
        <dsp:cNvSpPr/>
      </dsp:nvSpPr>
      <dsp:spPr>
        <a:xfrm>
          <a:off x="1810748" y="321829"/>
          <a:ext cx="3467756" cy="1471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Fiili maliyetin standart maliyetten </a:t>
          </a:r>
          <a:r>
            <a:rPr lang="tr-TR" sz="2200" b="1" kern="1200"/>
            <a:t>büyük</a:t>
          </a:r>
          <a:r>
            <a:rPr lang="tr-TR" sz="2200" kern="1200"/>
            <a:t> olması durumunda </a:t>
          </a:r>
          <a:r>
            <a:rPr lang="tr-TR" sz="2200" b="1" kern="1200"/>
            <a:t>olumsuz</a:t>
          </a:r>
          <a:r>
            <a:rPr lang="tr-TR" sz="2200" kern="1200"/>
            <a:t> sapma ortaya çıkmaktadır.</a:t>
          </a:r>
          <a:endParaRPr lang="en-US" sz="2200" kern="1200"/>
        </a:p>
      </dsp:txBody>
      <dsp:txXfrm>
        <a:off x="1810748" y="321829"/>
        <a:ext cx="3467756" cy="1471169"/>
      </dsp:txXfrm>
    </dsp:sp>
    <dsp:sp modelId="{158974C4-906A-47A9-8890-021B1A22BC9D}">
      <dsp:nvSpPr>
        <dsp:cNvPr id="0" name=""/>
        <dsp:cNvSpPr/>
      </dsp:nvSpPr>
      <dsp:spPr>
        <a:xfrm>
          <a:off x="5882734" y="321829"/>
          <a:ext cx="1471169" cy="14711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A1077-FAB8-4EC1-8B6C-DA1DB8D6AF1D}">
      <dsp:nvSpPr>
        <dsp:cNvPr id="0" name=""/>
        <dsp:cNvSpPr/>
      </dsp:nvSpPr>
      <dsp:spPr>
        <a:xfrm>
          <a:off x="6191680" y="630775"/>
          <a:ext cx="853278" cy="853278"/>
        </a:xfrm>
        <a:prstGeom prst="bracePair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8856E1-CA6C-466B-BB57-EEF23E1AB76F}">
      <dsp:nvSpPr>
        <dsp:cNvPr id="0" name=""/>
        <dsp:cNvSpPr/>
      </dsp:nvSpPr>
      <dsp:spPr>
        <a:xfrm>
          <a:off x="7669154" y="321829"/>
          <a:ext cx="3467756" cy="1471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Fiili maliyetin standart maliyetten </a:t>
          </a:r>
          <a:r>
            <a:rPr lang="tr-TR" sz="2200" b="1" kern="1200"/>
            <a:t>küçük</a:t>
          </a:r>
          <a:r>
            <a:rPr lang="tr-TR" sz="2200" kern="1200"/>
            <a:t> olması durumunda </a:t>
          </a:r>
          <a:r>
            <a:rPr lang="tr-TR" sz="2200" b="1" kern="1200"/>
            <a:t>olumlu</a:t>
          </a:r>
          <a:r>
            <a:rPr lang="tr-TR" sz="2200" kern="1200"/>
            <a:t> sapma ortaya çıkmaktadır.</a:t>
          </a:r>
          <a:endParaRPr lang="en-US" sz="2200" kern="1200"/>
        </a:p>
      </dsp:txBody>
      <dsp:txXfrm>
        <a:off x="7669154" y="321829"/>
        <a:ext cx="3467756" cy="1471169"/>
      </dsp:txXfrm>
    </dsp:sp>
    <dsp:sp modelId="{79252E71-0745-45F8-8A87-AE2B6A82C55D}">
      <dsp:nvSpPr>
        <dsp:cNvPr id="0" name=""/>
        <dsp:cNvSpPr/>
      </dsp:nvSpPr>
      <dsp:spPr>
        <a:xfrm>
          <a:off x="24328" y="2527480"/>
          <a:ext cx="1471169" cy="14711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EE933-B5D6-4F00-9A4D-B40DC7EF1F88}">
      <dsp:nvSpPr>
        <dsp:cNvPr id="0" name=""/>
        <dsp:cNvSpPr/>
      </dsp:nvSpPr>
      <dsp:spPr>
        <a:xfrm>
          <a:off x="333274" y="2836426"/>
          <a:ext cx="853278" cy="853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41C67-DA2F-4BC7-AC23-48541849807D}">
      <dsp:nvSpPr>
        <dsp:cNvPr id="0" name=""/>
        <dsp:cNvSpPr/>
      </dsp:nvSpPr>
      <dsp:spPr>
        <a:xfrm>
          <a:off x="1810748" y="2527480"/>
          <a:ext cx="3467756" cy="1471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İşletmenin kontrol </a:t>
          </a:r>
          <a:r>
            <a:rPr lang="tr-TR" sz="2200" b="1" kern="1200"/>
            <a:t>edebileceği</a:t>
          </a:r>
          <a:r>
            <a:rPr lang="tr-TR" sz="2200" kern="1200"/>
            <a:t> nedenlerden kaynaklanan sapmalar </a:t>
          </a:r>
          <a:r>
            <a:rPr lang="tr-TR" sz="2200" b="1" kern="1200"/>
            <a:t>kontrol edilebilir </a:t>
          </a:r>
          <a:r>
            <a:rPr lang="tr-TR" sz="2200" kern="1200"/>
            <a:t>sapmalardır.</a:t>
          </a:r>
          <a:endParaRPr lang="en-US" sz="2200" kern="1200"/>
        </a:p>
      </dsp:txBody>
      <dsp:txXfrm>
        <a:off x="1810748" y="2527480"/>
        <a:ext cx="3467756" cy="1471169"/>
      </dsp:txXfrm>
    </dsp:sp>
    <dsp:sp modelId="{8B5B77F8-1577-4150-90B0-AD3F41E470A2}">
      <dsp:nvSpPr>
        <dsp:cNvPr id="0" name=""/>
        <dsp:cNvSpPr/>
      </dsp:nvSpPr>
      <dsp:spPr>
        <a:xfrm>
          <a:off x="5882734" y="2527480"/>
          <a:ext cx="1471169" cy="147116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3514B-2581-43FD-8A8E-F0671CB7D8E3}">
      <dsp:nvSpPr>
        <dsp:cNvPr id="0" name=""/>
        <dsp:cNvSpPr/>
      </dsp:nvSpPr>
      <dsp:spPr>
        <a:xfrm>
          <a:off x="6191680" y="2836426"/>
          <a:ext cx="853278" cy="853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75457-64A5-4954-9FD3-4756177A8773}">
      <dsp:nvSpPr>
        <dsp:cNvPr id="0" name=""/>
        <dsp:cNvSpPr/>
      </dsp:nvSpPr>
      <dsp:spPr>
        <a:xfrm>
          <a:off x="7669154" y="2527480"/>
          <a:ext cx="3467756" cy="1471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İşletmenin kontrol </a:t>
          </a:r>
          <a:r>
            <a:rPr lang="tr-TR" sz="2200" b="1" kern="1200"/>
            <a:t>edemeyeceği</a:t>
          </a:r>
          <a:r>
            <a:rPr lang="tr-TR" sz="2200" kern="1200"/>
            <a:t> nedenlerden kaynaklanan sapmalar </a:t>
          </a:r>
          <a:r>
            <a:rPr lang="tr-TR" sz="2200" b="1" kern="1200"/>
            <a:t>kontrol edilemeyen </a:t>
          </a:r>
          <a:r>
            <a:rPr lang="tr-TR" sz="2200" kern="1200"/>
            <a:t>sapmalardır.</a:t>
          </a:r>
          <a:endParaRPr lang="en-US" sz="2200" kern="1200"/>
        </a:p>
      </dsp:txBody>
      <dsp:txXfrm>
        <a:off x="7669154" y="2527480"/>
        <a:ext cx="3467756" cy="1471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46BA9-88A4-4763-8AF6-CFF7B8594D6A}">
      <dsp:nvSpPr>
        <dsp:cNvPr id="0" name=""/>
        <dsp:cNvSpPr/>
      </dsp:nvSpPr>
      <dsp:spPr>
        <a:xfrm>
          <a:off x="0" y="83644"/>
          <a:ext cx="11233248" cy="16848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461E9-9D20-4BC4-8A12-DC973154FD64}">
      <dsp:nvSpPr>
        <dsp:cNvPr id="0" name=""/>
        <dsp:cNvSpPr/>
      </dsp:nvSpPr>
      <dsp:spPr>
        <a:xfrm>
          <a:off x="509663" y="462733"/>
          <a:ext cx="926661" cy="9266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DC191C-BBFD-4E49-8E18-236ADE4864A9}">
      <dsp:nvSpPr>
        <dsp:cNvPr id="0" name=""/>
        <dsp:cNvSpPr/>
      </dsp:nvSpPr>
      <dsp:spPr>
        <a:xfrm>
          <a:off x="1945988" y="83644"/>
          <a:ext cx="9287259" cy="1684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312" tIns="178312" rIns="178312" bIns="178312" numCol="1" spcCol="1270" anchor="ctr" anchorCtr="0">
          <a:noAutofit/>
        </a:bodyPr>
        <a:lstStyle/>
        <a:p>
          <a:pPr marL="0" lvl="0" indent="0" algn="just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Direkt ilk madde ve malzemenin satın alma fiyatının, standart fiyattan farklı olması nedeniyle oluşan sapmaya "fiyat sapması" denir. </a:t>
          </a:r>
          <a:endParaRPr lang="en-US" sz="2800" kern="1200" dirty="0"/>
        </a:p>
      </dsp:txBody>
      <dsp:txXfrm>
        <a:off x="1945988" y="83644"/>
        <a:ext cx="9287259" cy="1684838"/>
      </dsp:txXfrm>
    </dsp:sp>
    <dsp:sp modelId="{48006A54-D798-4F68-8F82-AF61C455A176}">
      <dsp:nvSpPr>
        <dsp:cNvPr id="0" name=""/>
        <dsp:cNvSpPr/>
      </dsp:nvSpPr>
      <dsp:spPr>
        <a:xfrm>
          <a:off x="0" y="2055264"/>
          <a:ext cx="11233248" cy="168483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6D7FA-5BCA-4211-906F-625C47AEEB6F}">
      <dsp:nvSpPr>
        <dsp:cNvPr id="0" name=""/>
        <dsp:cNvSpPr/>
      </dsp:nvSpPr>
      <dsp:spPr>
        <a:xfrm>
          <a:off x="509663" y="2434352"/>
          <a:ext cx="926661" cy="9266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308BE-EA5B-4797-8E40-D1854435DACF}">
      <dsp:nvSpPr>
        <dsp:cNvPr id="0" name=""/>
        <dsp:cNvSpPr/>
      </dsp:nvSpPr>
      <dsp:spPr>
        <a:xfrm>
          <a:off x="1945988" y="2055264"/>
          <a:ext cx="9287259" cy="16848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312" tIns="178312" rIns="178312" bIns="178312" numCol="1" spcCol="1270" anchor="ctr" anchorCtr="0">
          <a:noAutofit/>
        </a:bodyPr>
        <a:lstStyle/>
        <a:p>
          <a:pPr marL="0" lvl="0" indent="0" algn="just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Fiyat sapmasında; fiili fiyat, standart fiyattan büyük ise ortaya çıkan sapma "</a:t>
          </a:r>
          <a:r>
            <a:rPr lang="tr-TR" sz="2800" b="1" kern="1200" dirty="0"/>
            <a:t>olumsuz</a:t>
          </a:r>
          <a:r>
            <a:rPr lang="tr-TR" sz="2800" kern="1200" dirty="0"/>
            <a:t>" tersine bir durumda ise "</a:t>
          </a:r>
          <a:r>
            <a:rPr lang="tr-TR" sz="2800" b="1" kern="1200" dirty="0"/>
            <a:t>olumlu</a:t>
          </a:r>
          <a:r>
            <a:rPr lang="tr-TR" sz="2800" kern="1200" dirty="0"/>
            <a:t>" olarak nitelendirilir.</a:t>
          </a:r>
          <a:endParaRPr lang="en-US" sz="2800" kern="1200" dirty="0"/>
        </a:p>
      </dsp:txBody>
      <dsp:txXfrm>
        <a:off x="1945988" y="2055264"/>
        <a:ext cx="9287259" cy="16848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7C59A-09E3-45FB-A0B3-7B4F5EA25A80}">
      <dsp:nvSpPr>
        <dsp:cNvPr id="0" name=""/>
        <dsp:cNvSpPr/>
      </dsp:nvSpPr>
      <dsp:spPr>
        <a:xfrm>
          <a:off x="0" y="4591275"/>
          <a:ext cx="11161240" cy="6026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(4 $/</a:t>
          </a:r>
          <a:r>
            <a:rPr lang="tr-TR" sz="2800" kern="1200" dirty="0" err="1"/>
            <a:t>Mt</a:t>
          </a:r>
          <a:r>
            <a:rPr lang="tr-TR" sz="2800" kern="1200" dirty="0"/>
            <a:t> – 5 $/</a:t>
          </a:r>
          <a:r>
            <a:rPr lang="tr-TR" sz="2800" kern="1200" dirty="0" err="1"/>
            <a:t>Mt</a:t>
          </a:r>
          <a:r>
            <a:rPr lang="tr-TR" sz="2800" kern="1200" dirty="0"/>
            <a:t>) x 20.000 </a:t>
          </a:r>
          <a:r>
            <a:rPr lang="tr-TR" sz="2800" kern="1200" dirty="0" err="1"/>
            <a:t>Mt</a:t>
          </a:r>
          <a:r>
            <a:rPr lang="tr-TR" sz="2800" kern="1200" dirty="0"/>
            <a:t>. = </a:t>
          </a:r>
          <a:r>
            <a:rPr lang="tr-TR" sz="2800" b="1" kern="1200" dirty="0"/>
            <a:t>-20.000.-TL (olumlu)</a:t>
          </a:r>
          <a:endParaRPr lang="en-US" sz="2800" kern="1200" dirty="0"/>
        </a:p>
      </dsp:txBody>
      <dsp:txXfrm>
        <a:off x="0" y="4591275"/>
        <a:ext cx="11161240" cy="602602"/>
      </dsp:txXfrm>
    </dsp:sp>
    <dsp:sp modelId="{5C2E66C4-B503-4B5D-8BEE-3933755CABC9}">
      <dsp:nvSpPr>
        <dsp:cNvPr id="0" name=""/>
        <dsp:cNvSpPr/>
      </dsp:nvSpPr>
      <dsp:spPr>
        <a:xfrm rot="10800000">
          <a:off x="0" y="3673512"/>
          <a:ext cx="11161240" cy="926802"/>
        </a:xfrm>
        <a:prstGeom prst="upArrowCallout">
          <a:avLst/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Deri Hammaddesi </a:t>
          </a:r>
          <a:endParaRPr lang="en-US" sz="2800" kern="1200" dirty="0"/>
        </a:p>
      </dsp:txBody>
      <dsp:txXfrm rot="10800000">
        <a:off x="0" y="3673512"/>
        <a:ext cx="11161240" cy="602208"/>
      </dsp:txXfrm>
    </dsp:sp>
    <dsp:sp modelId="{F5532C3D-730D-41E8-972E-72B3FE311195}">
      <dsp:nvSpPr>
        <dsp:cNvPr id="0" name=""/>
        <dsp:cNvSpPr/>
      </dsp:nvSpPr>
      <dsp:spPr>
        <a:xfrm rot="10800000">
          <a:off x="0" y="2755748"/>
          <a:ext cx="11161240" cy="926802"/>
        </a:xfrm>
        <a:prstGeom prst="upArrowCallout">
          <a:avLst/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(4 $/</a:t>
          </a:r>
          <a:r>
            <a:rPr lang="tr-TR" sz="2800" kern="1200" dirty="0" err="1"/>
            <a:t>Mt</a:t>
          </a:r>
          <a:r>
            <a:rPr lang="tr-TR" sz="2800" kern="1200" dirty="0"/>
            <a:t>. – 3 $/</a:t>
          </a:r>
          <a:r>
            <a:rPr lang="tr-TR" sz="2800" kern="1200" dirty="0" err="1"/>
            <a:t>Mt</a:t>
          </a:r>
          <a:r>
            <a:rPr lang="tr-TR" sz="2800" kern="1200" dirty="0"/>
            <a:t>) x 47.000 </a:t>
          </a:r>
          <a:r>
            <a:rPr lang="tr-TR" sz="2800" kern="1200" dirty="0" err="1"/>
            <a:t>Mt</a:t>
          </a:r>
          <a:r>
            <a:rPr lang="tr-TR" sz="2800" kern="1200" dirty="0"/>
            <a:t>. =  47.0</a:t>
          </a:r>
          <a:r>
            <a:rPr lang="tr-TR" sz="2800" b="1" kern="1200" dirty="0"/>
            <a:t>00 $ (olumsuz)</a:t>
          </a:r>
          <a:endParaRPr lang="en-US" sz="2800" kern="1200" dirty="0"/>
        </a:p>
      </dsp:txBody>
      <dsp:txXfrm rot="10800000">
        <a:off x="0" y="2755748"/>
        <a:ext cx="11161240" cy="602208"/>
      </dsp:txXfrm>
    </dsp:sp>
    <dsp:sp modelId="{3C7635D0-E8EA-46E4-B369-C4EB7BA71BCF}">
      <dsp:nvSpPr>
        <dsp:cNvPr id="0" name=""/>
        <dsp:cNvSpPr/>
      </dsp:nvSpPr>
      <dsp:spPr>
        <a:xfrm rot="10800000">
          <a:off x="0" y="1837985"/>
          <a:ext cx="11161240" cy="926802"/>
        </a:xfrm>
        <a:prstGeom prst="upArrowCallout">
          <a:avLst/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Kumaş Hammaddesi</a:t>
          </a:r>
          <a:endParaRPr lang="en-US" sz="2800" kern="1200" dirty="0"/>
        </a:p>
      </dsp:txBody>
      <dsp:txXfrm rot="10800000">
        <a:off x="0" y="1837985"/>
        <a:ext cx="11161240" cy="602208"/>
      </dsp:txXfrm>
    </dsp:sp>
    <dsp:sp modelId="{A53EF4B5-7B49-491E-958D-65D2D9B237CA}">
      <dsp:nvSpPr>
        <dsp:cNvPr id="0" name=""/>
        <dsp:cNvSpPr/>
      </dsp:nvSpPr>
      <dsp:spPr>
        <a:xfrm rot="10800000">
          <a:off x="0" y="920221"/>
          <a:ext cx="11161240" cy="926802"/>
        </a:xfrm>
        <a:prstGeom prst="upArrowCallout">
          <a:avLst/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/>
            <a:t>(Fiili Fiyat - Standart Fiyat) x Tüketilen Fiili Miktar</a:t>
          </a:r>
          <a:endParaRPr lang="en-US" sz="2800" kern="1200"/>
        </a:p>
      </dsp:txBody>
      <dsp:txXfrm rot="10800000">
        <a:off x="0" y="920221"/>
        <a:ext cx="11161240" cy="602208"/>
      </dsp:txXfrm>
    </dsp:sp>
    <dsp:sp modelId="{69EAE9DC-0F9D-4241-91C3-FF2F20DD2B6D}">
      <dsp:nvSpPr>
        <dsp:cNvPr id="0" name=""/>
        <dsp:cNvSpPr/>
      </dsp:nvSpPr>
      <dsp:spPr>
        <a:xfrm rot="10800000">
          <a:off x="0" y="2457"/>
          <a:ext cx="11161240" cy="926802"/>
        </a:xfrm>
        <a:prstGeom prst="upArrowCallou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/>
            <a:t>Fiyat Sapması </a:t>
          </a:r>
          <a:endParaRPr lang="en-US" sz="2800" kern="1200"/>
        </a:p>
      </dsp:txBody>
      <dsp:txXfrm rot="10800000">
        <a:off x="0" y="2457"/>
        <a:ext cx="11161240" cy="6022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FD6B0-F49C-403C-B094-C91AEB3B17F3}">
      <dsp:nvSpPr>
        <dsp:cNvPr id="0" name=""/>
        <dsp:cNvSpPr/>
      </dsp:nvSpPr>
      <dsp:spPr>
        <a:xfrm>
          <a:off x="0" y="1580"/>
          <a:ext cx="7270556" cy="8540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91D387-BD37-4585-BCA3-D476B428CBB3}">
      <dsp:nvSpPr>
        <dsp:cNvPr id="0" name=""/>
        <dsp:cNvSpPr/>
      </dsp:nvSpPr>
      <dsp:spPr>
        <a:xfrm>
          <a:off x="258342" y="193736"/>
          <a:ext cx="469712" cy="4697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4BBAC7-6648-4498-8D13-D23D3BA6AE93}">
      <dsp:nvSpPr>
        <dsp:cNvPr id="0" name=""/>
        <dsp:cNvSpPr/>
      </dsp:nvSpPr>
      <dsp:spPr>
        <a:xfrm>
          <a:off x="986396" y="1580"/>
          <a:ext cx="6210766" cy="98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507" tIns="104507" rIns="104507" bIns="10450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/>
            <a:t>İlk madde ve malzemelerin piyasa fiyatının tahmin edilenden daha fazla artması,</a:t>
          </a:r>
          <a:endParaRPr lang="en-US" sz="2100" kern="1200"/>
        </a:p>
      </dsp:txBody>
      <dsp:txXfrm>
        <a:off x="986396" y="1580"/>
        <a:ext cx="6210766" cy="987464"/>
      </dsp:txXfrm>
    </dsp:sp>
    <dsp:sp modelId="{763BD4C5-9F53-4AB6-8102-EBDC9A30D910}">
      <dsp:nvSpPr>
        <dsp:cNvPr id="0" name=""/>
        <dsp:cNvSpPr/>
      </dsp:nvSpPr>
      <dsp:spPr>
        <a:xfrm>
          <a:off x="0" y="1235911"/>
          <a:ext cx="7270556" cy="8540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F56D8-0DC0-4561-8FD1-0F85946C6AD7}">
      <dsp:nvSpPr>
        <dsp:cNvPr id="0" name=""/>
        <dsp:cNvSpPr/>
      </dsp:nvSpPr>
      <dsp:spPr>
        <a:xfrm>
          <a:off x="258342" y="1428066"/>
          <a:ext cx="469712" cy="4697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8BEFF-C7E6-48A4-B1A5-72DC6E8B9F72}">
      <dsp:nvSpPr>
        <dsp:cNvPr id="0" name=""/>
        <dsp:cNvSpPr/>
      </dsp:nvSpPr>
      <dsp:spPr>
        <a:xfrm>
          <a:off x="986396" y="1235911"/>
          <a:ext cx="6210766" cy="98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507" tIns="104507" rIns="104507" bIns="10450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/>
            <a:t>Yeterince piyasa araştırılması yapılmamış olmasından,</a:t>
          </a:r>
          <a:endParaRPr lang="en-US" sz="2100" kern="1200"/>
        </a:p>
      </dsp:txBody>
      <dsp:txXfrm>
        <a:off x="986396" y="1235911"/>
        <a:ext cx="6210766" cy="987464"/>
      </dsp:txXfrm>
    </dsp:sp>
    <dsp:sp modelId="{1203884E-7990-4D67-BF1E-15E39C513944}">
      <dsp:nvSpPr>
        <dsp:cNvPr id="0" name=""/>
        <dsp:cNvSpPr/>
      </dsp:nvSpPr>
      <dsp:spPr>
        <a:xfrm>
          <a:off x="0" y="2470241"/>
          <a:ext cx="7270556" cy="8540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03A22-1151-4C21-B266-E608FE99D67C}">
      <dsp:nvSpPr>
        <dsp:cNvPr id="0" name=""/>
        <dsp:cNvSpPr/>
      </dsp:nvSpPr>
      <dsp:spPr>
        <a:xfrm>
          <a:off x="258342" y="2662396"/>
          <a:ext cx="469712" cy="4697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417B3-89A7-4222-9190-7351AEB4CB23}">
      <dsp:nvSpPr>
        <dsp:cNvPr id="0" name=""/>
        <dsp:cNvSpPr/>
      </dsp:nvSpPr>
      <dsp:spPr>
        <a:xfrm>
          <a:off x="986396" y="2470241"/>
          <a:ext cx="6210766" cy="98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507" tIns="104507" rIns="104507" bIns="10450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/>
            <a:t>Satın alma personelinin kötü niyetli oluşundan,</a:t>
          </a:r>
          <a:endParaRPr lang="en-US" sz="2100" kern="1200"/>
        </a:p>
      </dsp:txBody>
      <dsp:txXfrm>
        <a:off x="986396" y="2470241"/>
        <a:ext cx="6210766" cy="987464"/>
      </dsp:txXfrm>
    </dsp:sp>
    <dsp:sp modelId="{49DB59AF-83A8-44E2-9585-B8A4B7F32F3F}">
      <dsp:nvSpPr>
        <dsp:cNvPr id="0" name=""/>
        <dsp:cNvSpPr/>
      </dsp:nvSpPr>
      <dsp:spPr>
        <a:xfrm>
          <a:off x="0" y="3704571"/>
          <a:ext cx="7270556" cy="8540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5A4D4A-DAE1-4448-A2DF-487593DAD421}">
      <dsp:nvSpPr>
        <dsp:cNvPr id="0" name=""/>
        <dsp:cNvSpPr/>
      </dsp:nvSpPr>
      <dsp:spPr>
        <a:xfrm>
          <a:off x="258342" y="3896727"/>
          <a:ext cx="469712" cy="4697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41828C-C99C-438C-8E6E-07153D853C7F}">
      <dsp:nvSpPr>
        <dsp:cNvPr id="0" name=""/>
        <dsp:cNvSpPr/>
      </dsp:nvSpPr>
      <dsp:spPr>
        <a:xfrm>
          <a:off x="986396" y="3704571"/>
          <a:ext cx="6210766" cy="987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507" tIns="104507" rIns="104507" bIns="10450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/>
            <a:t>İlk madde ve malzemelerin işletmeye mal oluş (taşıma, sigorta giderleri gibi) giderlerinin farklılığından,</a:t>
          </a:r>
          <a:endParaRPr lang="en-US" sz="2100" kern="1200"/>
        </a:p>
      </dsp:txBody>
      <dsp:txXfrm>
        <a:off x="986396" y="3704571"/>
        <a:ext cx="6210766" cy="987464"/>
      </dsp:txXfrm>
    </dsp:sp>
    <dsp:sp modelId="{4EF6A572-9042-4EF5-948E-74FDB17B7E4E}">
      <dsp:nvSpPr>
        <dsp:cNvPr id="0" name=""/>
        <dsp:cNvSpPr/>
      </dsp:nvSpPr>
      <dsp:spPr>
        <a:xfrm>
          <a:off x="0" y="4989727"/>
          <a:ext cx="7270556" cy="85402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C8277-5D24-4F48-8B4A-51098C5A4514}">
      <dsp:nvSpPr>
        <dsp:cNvPr id="0" name=""/>
        <dsp:cNvSpPr/>
      </dsp:nvSpPr>
      <dsp:spPr>
        <a:xfrm>
          <a:off x="258342" y="5181882"/>
          <a:ext cx="469712" cy="4697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A9802-A38A-436E-9377-0E752550E8F8}">
      <dsp:nvSpPr>
        <dsp:cNvPr id="0" name=""/>
        <dsp:cNvSpPr/>
      </dsp:nvSpPr>
      <dsp:spPr>
        <a:xfrm>
          <a:off x="986396" y="4938902"/>
          <a:ext cx="6210766" cy="108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507" tIns="104507" rIns="104507" bIns="10450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İlk madde ve malzemelerin satın alma miktarının az olması nedeniyle alış indirimlerinden yararlanılamamış olması,</a:t>
          </a:r>
          <a:endParaRPr lang="en-US" sz="2100" kern="1200" dirty="0"/>
        </a:p>
      </dsp:txBody>
      <dsp:txXfrm>
        <a:off x="986396" y="4938902"/>
        <a:ext cx="6210766" cy="10891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FD6B0-F49C-403C-B094-C91AEB3B17F3}">
      <dsp:nvSpPr>
        <dsp:cNvPr id="0" name=""/>
        <dsp:cNvSpPr/>
      </dsp:nvSpPr>
      <dsp:spPr>
        <a:xfrm>
          <a:off x="0" y="611870"/>
          <a:ext cx="10116726" cy="112960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91D387-BD37-4585-BCA3-D476B428CBB3}">
      <dsp:nvSpPr>
        <dsp:cNvPr id="0" name=""/>
        <dsp:cNvSpPr/>
      </dsp:nvSpPr>
      <dsp:spPr>
        <a:xfrm>
          <a:off x="341705" y="866031"/>
          <a:ext cx="621283" cy="6212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4BBAC7-6648-4498-8D13-D23D3BA6AE93}">
      <dsp:nvSpPr>
        <dsp:cNvPr id="0" name=""/>
        <dsp:cNvSpPr/>
      </dsp:nvSpPr>
      <dsp:spPr>
        <a:xfrm>
          <a:off x="1304695" y="611870"/>
          <a:ext cx="8812030" cy="1129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550" tIns="119550" rIns="119550" bIns="1195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Tedarikçi değişimi</a:t>
          </a:r>
          <a:endParaRPr lang="en-US" sz="2500" kern="1200"/>
        </a:p>
      </dsp:txBody>
      <dsp:txXfrm>
        <a:off x="1304695" y="611870"/>
        <a:ext cx="8812030" cy="1129606"/>
      </dsp:txXfrm>
    </dsp:sp>
    <dsp:sp modelId="{763BD4C5-9F53-4AB6-8102-EBDC9A30D910}">
      <dsp:nvSpPr>
        <dsp:cNvPr id="0" name=""/>
        <dsp:cNvSpPr/>
      </dsp:nvSpPr>
      <dsp:spPr>
        <a:xfrm>
          <a:off x="0" y="2023878"/>
          <a:ext cx="10116726" cy="112960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F56D8-0DC0-4561-8FD1-0F85946C6AD7}">
      <dsp:nvSpPr>
        <dsp:cNvPr id="0" name=""/>
        <dsp:cNvSpPr/>
      </dsp:nvSpPr>
      <dsp:spPr>
        <a:xfrm>
          <a:off x="341705" y="2278039"/>
          <a:ext cx="621283" cy="6212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8BEFF-C7E6-48A4-B1A5-72DC6E8B9F72}">
      <dsp:nvSpPr>
        <dsp:cNvPr id="0" name=""/>
        <dsp:cNvSpPr/>
      </dsp:nvSpPr>
      <dsp:spPr>
        <a:xfrm>
          <a:off x="1304695" y="2023878"/>
          <a:ext cx="8812030" cy="1129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550" tIns="119550" rIns="119550" bIns="1195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0" i="0" kern="1200" dirty="0"/>
            <a:t>Yasal ve Regülasyon Değişiklikler</a:t>
          </a:r>
          <a:endParaRPr lang="en-US" sz="2500" b="0" kern="1200" dirty="0"/>
        </a:p>
      </dsp:txBody>
      <dsp:txXfrm>
        <a:off x="1304695" y="2023878"/>
        <a:ext cx="8812030" cy="11296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7771B-A13E-424B-8A83-686FCE870B20}">
      <dsp:nvSpPr>
        <dsp:cNvPr id="0" name=""/>
        <dsp:cNvSpPr/>
      </dsp:nvSpPr>
      <dsp:spPr>
        <a:xfrm>
          <a:off x="1330" y="80691"/>
          <a:ext cx="4669276" cy="29649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7038B-D90F-4BB2-84E7-EC299CAD8C0C}">
      <dsp:nvSpPr>
        <dsp:cNvPr id="0" name=""/>
        <dsp:cNvSpPr/>
      </dsp:nvSpPr>
      <dsp:spPr>
        <a:xfrm>
          <a:off x="520138" y="573559"/>
          <a:ext cx="4669276" cy="29649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Üretimde fiilen tüketilen direkt ilk madde ve malzeme miktarının, üretilen mamuller için öngörülen standart miktarından farklı olması nedeniyle oluşan sapmaya "miktar sapması" denir. </a:t>
          </a:r>
          <a:endParaRPr lang="en-US" sz="2600" kern="1200"/>
        </a:p>
      </dsp:txBody>
      <dsp:txXfrm>
        <a:off x="606980" y="660401"/>
        <a:ext cx="4495592" cy="2791306"/>
      </dsp:txXfrm>
    </dsp:sp>
    <dsp:sp modelId="{592E84EF-89EB-4C9A-839E-2365D0FE4D47}">
      <dsp:nvSpPr>
        <dsp:cNvPr id="0" name=""/>
        <dsp:cNvSpPr/>
      </dsp:nvSpPr>
      <dsp:spPr>
        <a:xfrm>
          <a:off x="5708223" y="80691"/>
          <a:ext cx="4669276" cy="29649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920E4-03BB-446B-AF2C-E6E46C3CC1A9}">
      <dsp:nvSpPr>
        <dsp:cNvPr id="0" name=""/>
        <dsp:cNvSpPr/>
      </dsp:nvSpPr>
      <dsp:spPr>
        <a:xfrm>
          <a:off x="6227031" y="573559"/>
          <a:ext cx="4669276" cy="29649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Miktar sapmasında; fiili miktar, standart miktardan büyük ise ortaya çıkan sapma "olumsuz" tersine bir durumda ise "olumlu" olarak nitelendirilir.</a:t>
          </a:r>
          <a:endParaRPr lang="en-US" sz="2600" kern="1200"/>
        </a:p>
      </dsp:txBody>
      <dsp:txXfrm>
        <a:off x="6313873" y="660401"/>
        <a:ext cx="4495592" cy="27913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7B5B0-1152-4707-9A92-9E34538F422D}">
      <dsp:nvSpPr>
        <dsp:cNvPr id="0" name=""/>
        <dsp:cNvSpPr/>
      </dsp:nvSpPr>
      <dsp:spPr>
        <a:xfrm>
          <a:off x="0" y="4754901"/>
          <a:ext cx="10933772" cy="6240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(20.000 </a:t>
          </a:r>
          <a:r>
            <a:rPr lang="tr-TR" sz="2800" kern="1200" dirty="0" err="1"/>
            <a:t>Mt</a:t>
          </a:r>
          <a:r>
            <a:rPr lang="tr-TR" sz="2800" kern="1200" dirty="0"/>
            <a:t> – 19.000 </a:t>
          </a:r>
          <a:r>
            <a:rPr lang="tr-TR" sz="2800" kern="1200" dirty="0" err="1"/>
            <a:t>Mt</a:t>
          </a:r>
          <a:r>
            <a:rPr lang="tr-TR" sz="2800" kern="1200" dirty="0"/>
            <a:t>) x 5$/</a:t>
          </a:r>
          <a:r>
            <a:rPr lang="tr-TR" sz="2800" kern="1200" dirty="0" err="1"/>
            <a:t>Mt</a:t>
          </a:r>
          <a:r>
            <a:rPr lang="tr-TR" sz="2800" kern="1200" dirty="0"/>
            <a:t>. =  </a:t>
          </a:r>
          <a:r>
            <a:rPr lang="tr-TR" sz="2800" b="1" kern="1200" dirty="0"/>
            <a:t>5.000$ (olumsuz)</a:t>
          </a:r>
          <a:endParaRPr lang="en-US" sz="2800" kern="1200" dirty="0"/>
        </a:p>
      </dsp:txBody>
      <dsp:txXfrm>
        <a:off x="0" y="4754901"/>
        <a:ext cx="10933772" cy="624078"/>
      </dsp:txXfrm>
    </dsp:sp>
    <dsp:sp modelId="{DE359567-BEF2-472C-BAF3-634E70425042}">
      <dsp:nvSpPr>
        <dsp:cNvPr id="0" name=""/>
        <dsp:cNvSpPr/>
      </dsp:nvSpPr>
      <dsp:spPr>
        <a:xfrm rot="10800000">
          <a:off x="0" y="3804430"/>
          <a:ext cx="10933772" cy="95983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Deri Hammaddesi </a:t>
          </a:r>
          <a:endParaRPr lang="en-US" sz="2800" kern="1200" dirty="0"/>
        </a:p>
      </dsp:txBody>
      <dsp:txXfrm rot="10800000">
        <a:off x="0" y="3804430"/>
        <a:ext cx="10933772" cy="623670"/>
      </dsp:txXfrm>
    </dsp:sp>
    <dsp:sp modelId="{C47AEB2C-072C-4F84-82B2-E06FB3450E8A}">
      <dsp:nvSpPr>
        <dsp:cNvPr id="0" name=""/>
        <dsp:cNvSpPr/>
      </dsp:nvSpPr>
      <dsp:spPr>
        <a:xfrm rot="10800000">
          <a:off x="0" y="2853958"/>
          <a:ext cx="10933772" cy="959832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(47.000 </a:t>
          </a:r>
          <a:r>
            <a:rPr lang="tr-TR" sz="2800" kern="1200" dirty="0" err="1"/>
            <a:t>Mt</a:t>
          </a:r>
          <a:r>
            <a:rPr lang="tr-TR" sz="2800" kern="1200" dirty="0"/>
            <a:t> – 47.500 </a:t>
          </a:r>
          <a:r>
            <a:rPr lang="tr-TR" sz="2800" kern="1200" dirty="0" err="1"/>
            <a:t>Mt</a:t>
          </a:r>
          <a:r>
            <a:rPr lang="tr-TR" sz="2800" kern="1200" dirty="0"/>
            <a:t>) x 3 $/</a:t>
          </a:r>
          <a:r>
            <a:rPr lang="tr-TR" sz="2800" kern="1200" dirty="0" err="1"/>
            <a:t>Mt</a:t>
          </a:r>
          <a:r>
            <a:rPr lang="tr-TR" sz="2800" kern="1200" dirty="0"/>
            <a:t>. = </a:t>
          </a:r>
          <a:r>
            <a:rPr lang="tr-TR" sz="2800" b="1" kern="1200" dirty="0"/>
            <a:t>- 1.500$ (olumlu)</a:t>
          </a:r>
          <a:endParaRPr lang="en-US" sz="2800" kern="1200" dirty="0"/>
        </a:p>
      </dsp:txBody>
      <dsp:txXfrm rot="10800000">
        <a:off x="0" y="2853958"/>
        <a:ext cx="10933772" cy="623670"/>
      </dsp:txXfrm>
    </dsp:sp>
    <dsp:sp modelId="{71A328F1-AB6A-461F-A065-4CF80E6B6D55}">
      <dsp:nvSpPr>
        <dsp:cNvPr id="0" name=""/>
        <dsp:cNvSpPr/>
      </dsp:nvSpPr>
      <dsp:spPr>
        <a:xfrm rot="10800000">
          <a:off x="0" y="1903487"/>
          <a:ext cx="10933772" cy="959832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Kumaş Hammaddesi</a:t>
          </a:r>
          <a:endParaRPr lang="en-US" sz="2800" kern="1200" dirty="0"/>
        </a:p>
      </dsp:txBody>
      <dsp:txXfrm rot="10800000">
        <a:off x="0" y="1903487"/>
        <a:ext cx="10933772" cy="623670"/>
      </dsp:txXfrm>
    </dsp:sp>
    <dsp:sp modelId="{4754B779-5CD2-4E1A-898D-8B6C108BAEE5}">
      <dsp:nvSpPr>
        <dsp:cNvPr id="0" name=""/>
        <dsp:cNvSpPr/>
      </dsp:nvSpPr>
      <dsp:spPr>
        <a:xfrm rot="10800000">
          <a:off x="0" y="953016"/>
          <a:ext cx="10933772" cy="959832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/>
            <a:t>(Fiili Miktar - Standart Miktar) x Standart Fiyat</a:t>
          </a:r>
          <a:endParaRPr lang="en-US" sz="2800" kern="1200"/>
        </a:p>
      </dsp:txBody>
      <dsp:txXfrm rot="10800000">
        <a:off x="0" y="953016"/>
        <a:ext cx="10933772" cy="623670"/>
      </dsp:txXfrm>
    </dsp:sp>
    <dsp:sp modelId="{4DB64185-421B-48CB-94D4-2A9BBE63C365}">
      <dsp:nvSpPr>
        <dsp:cNvPr id="0" name=""/>
        <dsp:cNvSpPr/>
      </dsp:nvSpPr>
      <dsp:spPr>
        <a:xfrm rot="10800000">
          <a:off x="0" y="2545"/>
          <a:ext cx="10933772" cy="95983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/>
            <a:t>Miktar Sapması </a:t>
          </a:r>
          <a:endParaRPr lang="en-US" sz="2800" kern="1200"/>
        </a:p>
      </dsp:txBody>
      <dsp:txXfrm rot="10800000">
        <a:off x="0" y="2545"/>
        <a:ext cx="10933772" cy="6236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A1C1C-6946-4AD0-8547-85F37B3A57BC}">
      <dsp:nvSpPr>
        <dsp:cNvPr id="0" name=""/>
        <dsp:cNvSpPr/>
      </dsp:nvSpPr>
      <dsp:spPr>
        <a:xfrm>
          <a:off x="0" y="4413"/>
          <a:ext cx="6795904" cy="940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B7A585-6E9E-40A9-A148-3A2D8BD6DEC9}">
      <dsp:nvSpPr>
        <dsp:cNvPr id="0" name=""/>
        <dsp:cNvSpPr/>
      </dsp:nvSpPr>
      <dsp:spPr>
        <a:xfrm>
          <a:off x="284404" y="215954"/>
          <a:ext cx="517099" cy="517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CA90E-8554-492F-B3E4-A5B89D26C4BE}">
      <dsp:nvSpPr>
        <dsp:cNvPr id="0" name=""/>
        <dsp:cNvSpPr/>
      </dsp:nvSpPr>
      <dsp:spPr>
        <a:xfrm>
          <a:off x="1085908" y="4413"/>
          <a:ext cx="5709995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Tüketilen ilk madde ve malzemelerin kaliteleri, saptanan standartlardan farklı olması,</a:t>
          </a:r>
          <a:endParaRPr lang="en-US" sz="1900" kern="1200"/>
        </a:p>
      </dsp:txBody>
      <dsp:txXfrm>
        <a:off x="1085908" y="4413"/>
        <a:ext cx="5709995" cy="940180"/>
      </dsp:txXfrm>
    </dsp:sp>
    <dsp:sp modelId="{7DEB698B-FE15-4DE8-A407-CAD104057BB9}">
      <dsp:nvSpPr>
        <dsp:cNvPr id="0" name=""/>
        <dsp:cNvSpPr/>
      </dsp:nvSpPr>
      <dsp:spPr>
        <a:xfrm>
          <a:off x="0" y="1179639"/>
          <a:ext cx="6795904" cy="9401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A77EC-BE56-489B-82D9-3590383C0EFB}">
      <dsp:nvSpPr>
        <dsp:cNvPr id="0" name=""/>
        <dsp:cNvSpPr/>
      </dsp:nvSpPr>
      <dsp:spPr>
        <a:xfrm>
          <a:off x="284404" y="1391180"/>
          <a:ext cx="517099" cy="517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92806-1176-4FFA-87C9-5A840141D64E}">
      <dsp:nvSpPr>
        <dsp:cNvPr id="0" name=""/>
        <dsp:cNvSpPr/>
      </dsp:nvSpPr>
      <dsp:spPr>
        <a:xfrm>
          <a:off x="1085908" y="1179639"/>
          <a:ext cx="5709995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Üretim eylemi sırasında ilk madde ve malzemelerin bozulması, kırılması veya yok olması,</a:t>
          </a:r>
          <a:endParaRPr lang="en-US" sz="1900" kern="1200"/>
        </a:p>
      </dsp:txBody>
      <dsp:txXfrm>
        <a:off x="1085908" y="1179639"/>
        <a:ext cx="5709995" cy="940180"/>
      </dsp:txXfrm>
    </dsp:sp>
    <dsp:sp modelId="{B7E30283-4467-4190-B0FE-BC65A03316F2}">
      <dsp:nvSpPr>
        <dsp:cNvPr id="0" name=""/>
        <dsp:cNvSpPr/>
      </dsp:nvSpPr>
      <dsp:spPr>
        <a:xfrm>
          <a:off x="0" y="2354865"/>
          <a:ext cx="6795904" cy="9401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20DE4-134E-4718-A3DD-8227D90E3743}">
      <dsp:nvSpPr>
        <dsp:cNvPr id="0" name=""/>
        <dsp:cNvSpPr/>
      </dsp:nvSpPr>
      <dsp:spPr>
        <a:xfrm>
          <a:off x="284404" y="2566406"/>
          <a:ext cx="517099" cy="5170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0F642-B8B9-4C14-A5D0-0BACCE19A5FA}">
      <dsp:nvSpPr>
        <dsp:cNvPr id="0" name=""/>
        <dsp:cNvSpPr/>
      </dsp:nvSpPr>
      <dsp:spPr>
        <a:xfrm>
          <a:off x="1085908" y="2354865"/>
          <a:ext cx="5709995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İlk madde ve malzemelerin gerek taşınmasında, gerekse üretim sırasında işçilerin yeterince özen göstermemesi,</a:t>
          </a:r>
          <a:endParaRPr lang="en-US" sz="1900" kern="1200"/>
        </a:p>
      </dsp:txBody>
      <dsp:txXfrm>
        <a:off x="1085908" y="2354865"/>
        <a:ext cx="5709995" cy="940180"/>
      </dsp:txXfrm>
    </dsp:sp>
    <dsp:sp modelId="{B3979BCB-7EE3-4FCF-9964-5C7DA89A9AFF}">
      <dsp:nvSpPr>
        <dsp:cNvPr id="0" name=""/>
        <dsp:cNvSpPr/>
      </dsp:nvSpPr>
      <dsp:spPr>
        <a:xfrm>
          <a:off x="0" y="3530091"/>
          <a:ext cx="6795904" cy="9401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DF4F26-64CD-45D6-985B-738276E3273B}">
      <dsp:nvSpPr>
        <dsp:cNvPr id="0" name=""/>
        <dsp:cNvSpPr/>
      </dsp:nvSpPr>
      <dsp:spPr>
        <a:xfrm>
          <a:off x="284404" y="3741632"/>
          <a:ext cx="517099" cy="517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36DC5-6BAC-4779-885F-BFA391071D8A}">
      <dsp:nvSpPr>
        <dsp:cNvPr id="0" name=""/>
        <dsp:cNvSpPr/>
      </dsp:nvSpPr>
      <dsp:spPr>
        <a:xfrm>
          <a:off x="1085908" y="3530091"/>
          <a:ext cx="5709995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Üretim araçlarının sık sık arızalanması nedeniyle ilk madde ve malzemelerin verimsiz tüketilmesi,</a:t>
          </a:r>
          <a:endParaRPr lang="en-US" sz="1900" kern="1200"/>
        </a:p>
      </dsp:txBody>
      <dsp:txXfrm>
        <a:off x="1085908" y="3530091"/>
        <a:ext cx="5709995" cy="940180"/>
      </dsp:txXfrm>
    </dsp:sp>
    <dsp:sp modelId="{55D2B6EE-00B7-451D-9D1A-2FFBB5188C8C}">
      <dsp:nvSpPr>
        <dsp:cNvPr id="0" name=""/>
        <dsp:cNvSpPr/>
      </dsp:nvSpPr>
      <dsp:spPr>
        <a:xfrm>
          <a:off x="0" y="4705317"/>
          <a:ext cx="6795904" cy="94018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1B91D-CEB3-4EF0-B829-EC24D761A9ED}">
      <dsp:nvSpPr>
        <dsp:cNvPr id="0" name=""/>
        <dsp:cNvSpPr/>
      </dsp:nvSpPr>
      <dsp:spPr>
        <a:xfrm>
          <a:off x="284404" y="4916857"/>
          <a:ext cx="517099" cy="5170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5B5AD-E14C-4048-AFEA-F288A7628E28}">
      <dsp:nvSpPr>
        <dsp:cNvPr id="0" name=""/>
        <dsp:cNvSpPr/>
      </dsp:nvSpPr>
      <dsp:spPr>
        <a:xfrm>
          <a:off x="1085908" y="4705317"/>
          <a:ext cx="5709995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Mamulde veya üretim yönetiminde yapılan değişikliklerin miktar standartlarına yansıtılmaması,</a:t>
          </a:r>
          <a:endParaRPr lang="en-US" sz="1900" kern="1200"/>
        </a:p>
      </dsp:txBody>
      <dsp:txXfrm>
        <a:off x="1085908" y="4705317"/>
        <a:ext cx="5709995" cy="9401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5CFB5-6AA4-4D55-A3AC-C4AEF76834D3}">
      <dsp:nvSpPr>
        <dsp:cNvPr id="0" name=""/>
        <dsp:cNvSpPr/>
      </dsp:nvSpPr>
      <dsp:spPr>
        <a:xfrm>
          <a:off x="2239881" y="0"/>
          <a:ext cx="1731375" cy="1731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C869C-7E14-488C-ADB8-84F8592DD77F}">
      <dsp:nvSpPr>
        <dsp:cNvPr id="0" name=""/>
        <dsp:cNvSpPr/>
      </dsp:nvSpPr>
      <dsp:spPr>
        <a:xfrm>
          <a:off x="763239" y="2050564"/>
          <a:ext cx="4714226" cy="1354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Direkt işçilik için ödenen saat başına fiili ücretin, standart saat ücretinden farklı olması nedeniyle ortaya çıkan sapmaya "ücret sapması" denir.</a:t>
          </a:r>
          <a:endParaRPr lang="en-US" sz="2400" kern="1200" dirty="0"/>
        </a:p>
      </dsp:txBody>
      <dsp:txXfrm>
        <a:off x="763239" y="2050564"/>
        <a:ext cx="4714226" cy="1354676"/>
      </dsp:txXfrm>
    </dsp:sp>
    <dsp:sp modelId="{557CF4EB-D5A6-4A22-BAE0-94FFBF71C2FA}">
      <dsp:nvSpPr>
        <dsp:cNvPr id="0" name=""/>
        <dsp:cNvSpPr/>
      </dsp:nvSpPr>
      <dsp:spPr>
        <a:xfrm>
          <a:off x="7596374" y="0"/>
          <a:ext cx="1731375" cy="1731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83946F-1034-4D42-B626-5B4EF253D213}">
      <dsp:nvSpPr>
        <dsp:cNvPr id="0" name=""/>
        <dsp:cNvSpPr/>
      </dsp:nvSpPr>
      <dsp:spPr>
        <a:xfrm>
          <a:off x="6264703" y="2050564"/>
          <a:ext cx="4802834" cy="1354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Fiili ücretin, standart ücretten düşük olması durumunda ortaya çıkan sapma "olumlu" tersine bir durumda ise "olumsuz" olarak nitelendirilir.</a:t>
          </a:r>
          <a:endParaRPr lang="en-US" sz="2400" kern="1200" dirty="0"/>
        </a:p>
      </dsp:txBody>
      <dsp:txXfrm>
        <a:off x="6264703" y="2050564"/>
        <a:ext cx="4802834" cy="135467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44EA6-B0D9-497E-A6E1-B71FCD100758}">
      <dsp:nvSpPr>
        <dsp:cNvPr id="0" name=""/>
        <dsp:cNvSpPr/>
      </dsp:nvSpPr>
      <dsp:spPr>
        <a:xfrm>
          <a:off x="0" y="0"/>
          <a:ext cx="9101811" cy="9767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Toplu iş sözleşmesi sonucu işçi ücretlerinin artmasına karşın standart ücretin henüz düzeltilmemiş olması,</a:t>
          </a:r>
          <a:endParaRPr lang="en-US" sz="2400" kern="1200"/>
        </a:p>
      </dsp:txBody>
      <dsp:txXfrm>
        <a:off x="28608" y="28608"/>
        <a:ext cx="7965301" cy="919520"/>
      </dsp:txXfrm>
    </dsp:sp>
    <dsp:sp modelId="{DB7D32C5-AB03-469C-A49F-D71ECC994AB6}">
      <dsp:nvSpPr>
        <dsp:cNvPr id="0" name=""/>
        <dsp:cNvSpPr/>
      </dsp:nvSpPr>
      <dsp:spPr>
        <a:xfrm>
          <a:off x="762276" y="1154324"/>
          <a:ext cx="9101811" cy="9767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Çalışmaların iyi planlanmaması nedeniyle fazla mesai yapılmış ve fazla mesai primleri fiili direkt işçilik giderlerine yansıtılmış olması,</a:t>
          </a:r>
          <a:endParaRPr lang="en-US" sz="2400" kern="1200"/>
        </a:p>
      </dsp:txBody>
      <dsp:txXfrm>
        <a:off x="790884" y="1182932"/>
        <a:ext cx="7647439" cy="919520"/>
      </dsp:txXfrm>
    </dsp:sp>
    <dsp:sp modelId="{2DCD2E7E-FDED-4045-A2EF-195A13A82DB0}">
      <dsp:nvSpPr>
        <dsp:cNvPr id="0" name=""/>
        <dsp:cNvSpPr/>
      </dsp:nvSpPr>
      <dsp:spPr>
        <a:xfrm>
          <a:off x="1513176" y="2308649"/>
          <a:ext cx="9101811" cy="9767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İşletmede uzman olan ve yüksek saat ücretli işçilerin bazı nedenlere bağlı olarak bu gider yerlerinde çalıştırılmış olması,</a:t>
          </a:r>
          <a:endParaRPr lang="en-US" sz="2400" kern="1200"/>
        </a:p>
      </dsp:txBody>
      <dsp:txXfrm>
        <a:off x="1541784" y="2337257"/>
        <a:ext cx="7658817" cy="919520"/>
      </dsp:txXfrm>
    </dsp:sp>
    <dsp:sp modelId="{141D3D16-86F1-45FD-B064-F214D80E5475}">
      <dsp:nvSpPr>
        <dsp:cNvPr id="0" name=""/>
        <dsp:cNvSpPr/>
      </dsp:nvSpPr>
      <dsp:spPr>
        <a:xfrm>
          <a:off x="2275452" y="3462973"/>
          <a:ext cx="9101811" cy="97673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Acele yetiştirilmesi gereken bir sipariş için işçilere ek prim verilmiş olması,</a:t>
          </a:r>
          <a:endParaRPr lang="en-US" sz="2400" kern="1200"/>
        </a:p>
      </dsp:txBody>
      <dsp:txXfrm>
        <a:off x="2304060" y="3491581"/>
        <a:ext cx="7647439" cy="919520"/>
      </dsp:txXfrm>
    </dsp:sp>
    <dsp:sp modelId="{BE11F599-6EAC-4666-8EBB-67A08DE4444C}">
      <dsp:nvSpPr>
        <dsp:cNvPr id="0" name=""/>
        <dsp:cNvSpPr/>
      </dsp:nvSpPr>
      <dsp:spPr>
        <a:xfrm>
          <a:off x="8466932" y="748091"/>
          <a:ext cx="634878" cy="63487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609780" y="748091"/>
        <a:ext cx="349182" cy="477746"/>
      </dsp:txXfrm>
    </dsp:sp>
    <dsp:sp modelId="{4AAB0B7E-FA07-4415-9994-2C28DB027CA8}">
      <dsp:nvSpPr>
        <dsp:cNvPr id="0" name=""/>
        <dsp:cNvSpPr/>
      </dsp:nvSpPr>
      <dsp:spPr>
        <a:xfrm>
          <a:off x="9229209" y="1902415"/>
          <a:ext cx="634878" cy="63487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9372057" y="1902415"/>
        <a:ext cx="349182" cy="477746"/>
      </dsp:txXfrm>
    </dsp:sp>
    <dsp:sp modelId="{26B76345-D041-4A14-8D81-788AA9F24B4D}">
      <dsp:nvSpPr>
        <dsp:cNvPr id="0" name=""/>
        <dsp:cNvSpPr/>
      </dsp:nvSpPr>
      <dsp:spPr>
        <a:xfrm>
          <a:off x="9980108" y="3056740"/>
          <a:ext cx="634878" cy="63487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0122956" y="3056740"/>
        <a:ext cx="349182" cy="4777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062E68-4648-4983-B243-08A5EF647648}">
      <dsp:nvSpPr>
        <dsp:cNvPr id="0" name=""/>
        <dsp:cNvSpPr/>
      </dsp:nvSpPr>
      <dsp:spPr>
        <a:xfrm>
          <a:off x="0" y="1767"/>
          <a:ext cx="1089763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D5B3A-528E-4436-B0CB-36D05C931CB7}">
      <dsp:nvSpPr>
        <dsp:cNvPr id="0" name=""/>
        <dsp:cNvSpPr/>
      </dsp:nvSpPr>
      <dsp:spPr>
        <a:xfrm>
          <a:off x="0" y="1767"/>
          <a:ext cx="10897638" cy="602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Süre Sapması </a:t>
          </a:r>
          <a:endParaRPr lang="en-US" sz="2700" kern="1200" dirty="0"/>
        </a:p>
      </dsp:txBody>
      <dsp:txXfrm>
        <a:off x="0" y="1767"/>
        <a:ext cx="10897638" cy="602617"/>
      </dsp:txXfrm>
    </dsp:sp>
    <dsp:sp modelId="{D049BC66-171B-46C7-9072-BFFB2BB34AE1}">
      <dsp:nvSpPr>
        <dsp:cNvPr id="0" name=""/>
        <dsp:cNvSpPr/>
      </dsp:nvSpPr>
      <dsp:spPr>
        <a:xfrm>
          <a:off x="0" y="604385"/>
          <a:ext cx="10897638" cy="0"/>
        </a:xfrm>
        <a:prstGeom prst="line">
          <a:avLst/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15875" cap="flat" cmpd="sng" algn="ctr">
          <a:solidFill>
            <a:schemeClr val="accent2">
              <a:hueOff val="7808"/>
              <a:satOff val="-5375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6FDCA-E11B-4DC1-A4A1-71BFE8ED0CDC}">
      <dsp:nvSpPr>
        <dsp:cNvPr id="0" name=""/>
        <dsp:cNvSpPr/>
      </dsp:nvSpPr>
      <dsp:spPr>
        <a:xfrm>
          <a:off x="0" y="604385"/>
          <a:ext cx="10897638" cy="602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(Fiili Süre - Standart Süre) x Standart Ücret</a:t>
          </a:r>
          <a:endParaRPr lang="en-US" sz="2700" kern="1200" dirty="0"/>
        </a:p>
      </dsp:txBody>
      <dsp:txXfrm>
        <a:off x="0" y="604385"/>
        <a:ext cx="10897638" cy="602617"/>
      </dsp:txXfrm>
    </dsp:sp>
    <dsp:sp modelId="{28D6A30D-42EB-4172-A66A-E747287CD1C7}">
      <dsp:nvSpPr>
        <dsp:cNvPr id="0" name=""/>
        <dsp:cNvSpPr/>
      </dsp:nvSpPr>
      <dsp:spPr>
        <a:xfrm>
          <a:off x="0" y="1207003"/>
          <a:ext cx="10897638" cy="0"/>
        </a:xfrm>
        <a:prstGeom prst="line">
          <a:avLst/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15875" cap="flat" cmpd="sng" algn="ctr">
          <a:solidFill>
            <a:schemeClr val="accent2">
              <a:hueOff val="15615"/>
              <a:satOff val="-1075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1B49C-7EEE-4E4F-A980-589159E18575}">
      <dsp:nvSpPr>
        <dsp:cNvPr id="0" name=""/>
        <dsp:cNvSpPr/>
      </dsp:nvSpPr>
      <dsp:spPr>
        <a:xfrm>
          <a:off x="0" y="1207003"/>
          <a:ext cx="10897638" cy="602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KESİM GİDER YERİ</a:t>
          </a:r>
          <a:endParaRPr lang="en-US" sz="2700" kern="1200" dirty="0"/>
        </a:p>
      </dsp:txBody>
      <dsp:txXfrm>
        <a:off x="0" y="1207003"/>
        <a:ext cx="10897638" cy="602617"/>
      </dsp:txXfrm>
    </dsp:sp>
    <dsp:sp modelId="{7498CF03-6D4C-4130-AB81-698B4AAE8EF7}">
      <dsp:nvSpPr>
        <dsp:cNvPr id="0" name=""/>
        <dsp:cNvSpPr/>
      </dsp:nvSpPr>
      <dsp:spPr>
        <a:xfrm>
          <a:off x="0" y="1809621"/>
          <a:ext cx="10897638" cy="0"/>
        </a:xfrm>
        <a:prstGeom prst="line">
          <a:avLst/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15875" cap="flat" cmpd="sng" algn="ctr">
          <a:solidFill>
            <a:schemeClr val="accent2">
              <a:hueOff val="23423"/>
              <a:satOff val="-16126"/>
              <a:lumOff val="-4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2750F-D5B6-4A08-9016-386F4C44B03F}">
      <dsp:nvSpPr>
        <dsp:cNvPr id="0" name=""/>
        <dsp:cNvSpPr/>
      </dsp:nvSpPr>
      <dsp:spPr>
        <a:xfrm>
          <a:off x="0" y="1809621"/>
          <a:ext cx="10897638" cy="602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(16.000 DİS - 16.150 DİS) x  18 $/DİS =  - 2.700 $ (Olumlu)</a:t>
          </a:r>
          <a:endParaRPr lang="en-US" sz="2700" kern="1200" dirty="0"/>
        </a:p>
      </dsp:txBody>
      <dsp:txXfrm>
        <a:off x="0" y="1809621"/>
        <a:ext cx="10897638" cy="602617"/>
      </dsp:txXfrm>
    </dsp:sp>
    <dsp:sp modelId="{3F70126F-E0C2-425C-B1AB-33BD2DC6B789}">
      <dsp:nvSpPr>
        <dsp:cNvPr id="0" name=""/>
        <dsp:cNvSpPr/>
      </dsp:nvSpPr>
      <dsp:spPr>
        <a:xfrm>
          <a:off x="0" y="2412238"/>
          <a:ext cx="10897638" cy="0"/>
        </a:xfrm>
        <a:prstGeom prst="line">
          <a:avLst/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15875" cap="flat" cmpd="sng" algn="ctr">
          <a:solidFill>
            <a:schemeClr val="accent2">
              <a:hueOff val="31230"/>
              <a:satOff val="-21501"/>
              <a:lumOff val="-5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9F756D-0E07-4115-8DEE-5C31F5E86DAF}">
      <dsp:nvSpPr>
        <dsp:cNvPr id="0" name=""/>
        <dsp:cNvSpPr/>
      </dsp:nvSpPr>
      <dsp:spPr>
        <a:xfrm>
          <a:off x="0" y="2412238"/>
          <a:ext cx="10897638" cy="602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DİKİM GİDER YERİ</a:t>
          </a:r>
          <a:endParaRPr lang="en-US" sz="2700" kern="1200" dirty="0"/>
        </a:p>
      </dsp:txBody>
      <dsp:txXfrm>
        <a:off x="0" y="2412238"/>
        <a:ext cx="10897638" cy="602617"/>
      </dsp:txXfrm>
    </dsp:sp>
    <dsp:sp modelId="{ADBBB4D8-83A3-4D7A-AFE2-7C7AD78059A8}">
      <dsp:nvSpPr>
        <dsp:cNvPr id="0" name=""/>
        <dsp:cNvSpPr/>
      </dsp:nvSpPr>
      <dsp:spPr>
        <a:xfrm>
          <a:off x="0" y="3014856"/>
          <a:ext cx="10897638" cy="0"/>
        </a:xfrm>
        <a:prstGeom prst="line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D078E-2491-485A-A65C-296FEF580EEB}">
      <dsp:nvSpPr>
        <dsp:cNvPr id="0" name=""/>
        <dsp:cNvSpPr/>
      </dsp:nvSpPr>
      <dsp:spPr>
        <a:xfrm>
          <a:off x="0" y="3014856"/>
          <a:ext cx="10897638" cy="602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(48.000 DİS – 47.500 DİS) x  20 $/DİS = 10.000 $ (Olumsuz)</a:t>
          </a:r>
          <a:endParaRPr lang="en-US" sz="2700" kern="1200" dirty="0"/>
        </a:p>
      </dsp:txBody>
      <dsp:txXfrm>
        <a:off x="0" y="3014856"/>
        <a:ext cx="10897638" cy="60261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7ADBC-8F7A-412D-AD33-0CD9B2A6799A}">
      <dsp:nvSpPr>
        <dsp:cNvPr id="0" name=""/>
        <dsp:cNvSpPr/>
      </dsp:nvSpPr>
      <dsp:spPr>
        <a:xfrm>
          <a:off x="0" y="2344"/>
          <a:ext cx="6795904" cy="11884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3DC193-290C-40AE-8DE0-06E336F8DF91}">
      <dsp:nvSpPr>
        <dsp:cNvPr id="0" name=""/>
        <dsp:cNvSpPr/>
      </dsp:nvSpPr>
      <dsp:spPr>
        <a:xfrm>
          <a:off x="359511" y="269750"/>
          <a:ext cx="653657" cy="6536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132E0-8AD5-47F1-BF0E-1F4A35905790}">
      <dsp:nvSpPr>
        <dsp:cNvPr id="0" name=""/>
        <dsp:cNvSpPr/>
      </dsp:nvSpPr>
      <dsp:spPr>
        <a:xfrm>
          <a:off x="1372680" y="2344"/>
          <a:ext cx="5423223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İşçilerin yeterince özen göstermemesi,</a:t>
          </a:r>
          <a:endParaRPr lang="en-US" sz="2200" kern="1200"/>
        </a:p>
      </dsp:txBody>
      <dsp:txXfrm>
        <a:off x="1372680" y="2344"/>
        <a:ext cx="5423223" cy="1188467"/>
      </dsp:txXfrm>
    </dsp:sp>
    <dsp:sp modelId="{4299B285-7212-4A1E-99CE-ABCA2AF4D20F}">
      <dsp:nvSpPr>
        <dsp:cNvPr id="0" name=""/>
        <dsp:cNvSpPr/>
      </dsp:nvSpPr>
      <dsp:spPr>
        <a:xfrm>
          <a:off x="0" y="1487929"/>
          <a:ext cx="6795904" cy="11884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4EF89-F5A3-4549-9DD8-DD7DC9BF8FF4}">
      <dsp:nvSpPr>
        <dsp:cNvPr id="0" name=""/>
        <dsp:cNvSpPr/>
      </dsp:nvSpPr>
      <dsp:spPr>
        <a:xfrm>
          <a:off x="359511" y="1755334"/>
          <a:ext cx="653657" cy="6536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CFC31-3FFC-44A1-B68A-B6FAE2EDCEBB}">
      <dsp:nvSpPr>
        <dsp:cNvPr id="0" name=""/>
        <dsp:cNvSpPr/>
      </dsp:nvSpPr>
      <dsp:spPr>
        <a:xfrm>
          <a:off x="1372680" y="1487929"/>
          <a:ext cx="5423223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İşçilik süresinin, ilk madde yokluğu veya makine arızası gibi nedenlerle boş geçirilmesi,</a:t>
          </a:r>
          <a:endParaRPr lang="en-US" sz="2200" kern="1200"/>
        </a:p>
      </dsp:txBody>
      <dsp:txXfrm>
        <a:off x="1372680" y="1487929"/>
        <a:ext cx="5423223" cy="1188467"/>
      </dsp:txXfrm>
    </dsp:sp>
    <dsp:sp modelId="{66B5BCB3-E703-4838-852D-FFC3C6904F3E}">
      <dsp:nvSpPr>
        <dsp:cNvPr id="0" name=""/>
        <dsp:cNvSpPr/>
      </dsp:nvSpPr>
      <dsp:spPr>
        <a:xfrm>
          <a:off x="0" y="2973514"/>
          <a:ext cx="6795904" cy="11884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FFC782-0BC7-4D61-B4F3-B85887D67E5D}">
      <dsp:nvSpPr>
        <dsp:cNvPr id="0" name=""/>
        <dsp:cNvSpPr/>
      </dsp:nvSpPr>
      <dsp:spPr>
        <a:xfrm>
          <a:off x="359511" y="3240919"/>
          <a:ext cx="653657" cy="6536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C3BB04-1AEB-4B2D-9963-6C45D7832C9C}">
      <dsp:nvSpPr>
        <dsp:cNvPr id="0" name=""/>
        <dsp:cNvSpPr/>
      </dsp:nvSpPr>
      <dsp:spPr>
        <a:xfrm>
          <a:off x="1372680" y="2973514"/>
          <a:ext cx="5423223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Bozuk mamullerin normal sınırların üzerinde olması nedeniyle bunların düzeltilmesi sonucu sürenin uzaması,</a:t>
          </a:r>
          <a:endParaRPr lang="en-US" sz="2200" kern="1200"/>
        </a:p>
      </dsp:txBody>
      <dsp:txXfrm>
        <a:off x="1372680" y="2973514"/>
        <a:ext cx="5423223" cy="1188467"/>
      </dsp:txXfrm>
    </dsp:sp>
    <dsp:sp modelId="{72F7B41C-2EA7-443B-AFF6-774999762220}">
      <dsp:nvSpPr>
        <dsp:cNvPr id="0" name=""/>
        <dsp:cNvSpPr/>
      </dsp:nvSpPr>
      <dsp:spPr>
        <a:xfrm>
          <a:off x="0" y="4459099"/>
          <a:ext cx="6795904" cy="118846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0A32F-2A7A-48FA-800D-8FED80D17C20}">
      <dsp:nvSpPr>
        <dsp:cNvPr id="0" name=""/>
        <dsp:cNvSpPr/>
      </dsp:nvSpPr>
      <dsp:spPr>
        <a:xfrm>
          <a:off x="359511" y="4726504"/>
          <a:ext cx="653657" cy="6536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280CE-05A2-4023-A653-1D88E7BD245C}">
      <dsp:nvSpPr>
        <dsp:cNvPr id="0" name=""/>
        <dsp:cNvSpPr/>
      </dsp:nvSpPr>
      <dsp:spPr>
        <a:xfrm>
          <a:off x="1372680" y="4459099"/>
          <a:ext cx="5423223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/>
            <a:t>İşçilik standart süresinin yanlış saptanması,</a:t>
          </a:r>
          <a:endParaRPr lang="en-US" sz="2200" kern="1200"/>
        </a:p>
      </dsp:txBody>
      <dsp:txXfrm>
        <a:off x="1372680" y="4459099"/>
        <a:ext cx="5423223" cy="1188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89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05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98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563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982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57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721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718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316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229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349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0EFCFC-96DC-3373-1A37-D2FD91A78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E0B8986-1849-2416-D1E9-445EFC90C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612F5B-7929-C4EE-17BE-35D5EED5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84F74B-FE14-9086-D09E-9952843E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C3AD79-6129-A5A5-00AE-60D1E183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89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46E27B-512C-B6B9-726F-25125B6FD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C72E74-16FC-B5CA-9BB8-4246E55A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8666F5A-EB77-C036-70D6-373846BA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92B6550-04F3-FC00-BFB7-C2828FEE7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E8C3A9-8B3B-282A-917F-DF6F45FD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63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B2F7D6-06D5-6B30-4242-6E4B05C6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6D8F51-4C22-6427-7C6E-F61EF6B17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82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82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82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2E360B-1C67-7113-E03D-0F22C6A8C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8FBE2D3-C814-0F10-5067-910704BB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200EC43-1A2E-2D07-3CE3-DECD6402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95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122C95-F89A-EEB1-D9CF-8FA3D94F3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DA4379-0EBE-1F77-CE60-C89258E5C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E58FD29-0909-1828-6E10-DC3DE9A62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6DCC7AE-CC83-C2EA-46CC-2225AB15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A4E4A73-1F72-F451-156C-E1F1F88C0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C9564EA-89B6-7370-E4FB-B952A9F2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9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A0FC87-0F1C-A606-ACE8-65362AEF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E09ADAE-9BBA-C5F2-DF4C-8AC75D54F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63AC5FA-72F0-D074-4F81-4EF086CB9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A5DA1F3-4656-EB0F-921B-72C241AF5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AA3B8EA-184B-DD0D-2711-9D2BE7716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3D385D1-952F-61CB-339E-38136F1F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FA999EE-2D3E-5F49-5A0F-213BEC39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E6FB413-D0D3-6F06-30BD-A111F1B7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91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59639-797F-9242-8CFF-12F5EC26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BB748AC-7C14-57D8-8FD7-5343C601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7E2F311-71F5-6AFD-72CD-04CFDBC37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D88DEB0-A085-FEE9-FE01-A3D005CA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96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3812418-7DCE-CB5F-8C85-020BAC542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69130B0-AAD8-F4EC-9DC9-888F4725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1D6754B-2808-44B2-8431-AC59F31A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1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FF38C5-1961-66A6-C3BC-E75F9E24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8D8AC2-F0BB-CA9E-22EE-88EDE446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679632A-379D-64E5-4450-3D510F4BA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37B233-38D6-6CDE-96D5-E0360412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1719F4-61A3-C377-BFEE-78B1901D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6D86C2C-B60B-A955-8638-DA032B40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39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9BB3D5-32BA-34A4-9D71-E9D2EBFE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4A38A80-C72B-510A-A12F-12619A5C7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8807986-C433-A5E9-7EEC-BAEDA8445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3338CAB-5ADD-598B-4676-2DB36B9A5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649527D-DFA0-F360-0603-52A9492D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8FBBDCA-DFEA-7BF5-4BDE-72E64349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07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C7CB04-5599-2603-4602-56619C363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86920E3-06E9-5EBE-835A-2A81B14C9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DECFE85-0D37-1C48-90D8-20CA28D07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EEE6374-3890-0CFC-5A69-7A1AB118D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3B20949-B4D1-B375-6DD4-A8C20874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89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62023E-7223-5DFE-7E22-3522A04CE9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7B7117C-9F97-071C-D334-E1C2EB1A5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A7C466-2A86-11A4-FFB6-796DF89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DDB0E6E-DD69-ACF9-4524-0314EC8D8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C924B15-DED9-D80B-7EAF-8859BFBE3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2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2C6F8EA-316C-41DE-B9A4-EDCC3A85ED9A}" type="datetimeFigureOut">
              <a:rPr lang="tr-TR" smtClean="0"/>
              <a:pPr/>
              <a:t>21.04.2025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DC1BBB0-96F0-4077-A278-0F3FB5C104D3}" type="slidenum">
              <a:rPr lang="tr-TR" smtClean="0"/>
              <a:pPr/>
              <a:t>‹#›</a:t>
            </a:fld>
            <a:endParaRPr lang="tr-TR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75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0EC0751-7D2D-09DB-CCF6-40CF23C3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841AED6-76D7-7734-4AE6-3488D2AC4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6C64DE1-7486-2EFE-CFCB-2EF086684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A74D72-22AA-46E3-A57C-EF655B46AA35}" type="datetimeFigureOut">
              <a:rPr lang="en-US" smtClean="0"/>
              <a:t>4/21/25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9BCCF0-9739-C024-4426-71DA5AF37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1735F6-9B36-E6FA-09E3-C18745028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66A786-076C-4029-8195-9136993C2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370158-D7C9-F68D-A9F9-FCBEB927E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836" y="1031783"/>
            <a:ext cx="10729532" cy="1523203"/>
          </a:xfrm>
        </p:spPr>
        <p:txBody>
          <a:bodyPr>
            <a:normAutofit/>
          </a:bodyPr>
          <a:lstStyle/>
          <a:p>
            <a:r>
              <a:rPr lang="tr-TR" sz="7198" dirty="0"/>
              <a:t>Maliyet Analizi ve Bütçeleme</a:t>
            </a:r>
            <a:endParaRPr lang="en-US" sz="7198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4A7241F-4E7A-90C2-02E2-4DC97A8FC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8228" y="3360148"/>
            <a:ext cx="6005236" cy="553856"/>
          </a:xfrm>
        </p:spPr>
        <p:txBody>
          <a:bodyPr/>
          <a:lstStyle/>
          <a:p>
            <a:r>
              <a:rPr lang="tr-TR" sz="2799" b="1" dirty="0"/>
              <a:t>Prof. Dr. Serhan GÜRKAN</a:t>
            </a:r>
            <a:endParaRPr lang="en-US" sz="2799" b="1" dirty="0"/>
          </a:p>
        </p:txBody>
      </p:sp>
      <p:pic>
        <p:nvPicPr>
          <p:cNvPr id="5" name="Resim 4" descr="kuş, metin, grafik, kırpıntı çizim içeren bir resim">
            <a:extLst>
              <a:ext uri="{FF2B5EF4-FFF2-40B4-BE49-F238E27FC236}">
                <a16:creationId xmlns:a16="http://schemas.microsoft.com/office/drawing/2014/main" id="{3A0CA6FE-C603-41E2-77EC-A19E540DC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2598113"/>
            <a:ext cx="3891444" cy="3466251"/>
          </a:xfrm>
          <a:prstGeom prst="rect">
            <a:avLst/>
          </a:prstGeom>
        </p:spPr>
      </p:pic>
      <p:sp>
        <p:nvSpPr>
          <p:cNvPr id="6" name="Alt Başlık 2">
            <a:extLst>
              <a:ext uri="{FF2B5EF4-FFF2-40B4-BE49-F238E27FC236}">
                <a16:creationId xmlns:a16="http://schemas.microsoft.com/office/drawing/2014/main" id="{F8ACC9E3-327F-59A8-4A31-AD2209375EB4}"/>
              </a:ext>
            </a:extLst>
          </p:cNvPr>
          <p:cNvSpPr txBox="1">
            <a:spLocks/>
          </p:cNvSpPr>
          <p:nvPr/>
        </p:nvSpPr>
        <p:spPr>
          <a:xfrm>
            <a:off x="4438228" y="4001125"/>
            <a:ext cx="6005236" cy="55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marR="0" lvl="1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marR="0" lvl="2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marR="0" lvl="3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marR="0" lvl="4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marR="0" lvl="5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3200400" marR="0" lvl="6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3657600" marR="0" lvl="7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4114800" marR="0" lvl="8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457063" indent="-330101" defTabSz="914126">
              <a:buClr>
                <a:prstClr val="black"/>
              </a:buClr>
            </a:pPr>
            <a:r>
              <a:rPr lang="tr-TR" sz="2799" dirty="0">
                <a:solidFill>
                  <a:prstClr val="black"/>
                </a:solidFill>
              </a:rPr>
              <a:t>serhangurkan@karabuk.edu.tr</a:t>
            </a:r>
            <a:endParaRPr lang="en-US" sz="2799" dirty="0">
              <a:solidFill>
                <a:prstClr val="black"/>
              </a:solidFill>
            </a:endParaRPr>
          </a:p>
        </p:txBody>
      </p:sp>
      <p:sp>
        <p:nvSpPr>
          <p:cNvPr id="7" name="Alt Başlık 2">
            <a:extLst>
              <a:ext uri="{FF2B5EF4-FFF2-40B4-BE49-F238E27FC236}">
                <a16:creationId xmlns:a16="http://schemas.microsoft.com/office/drawing/2014/main" id="{BBC47A7A-52AA-6120-B9F9-61C0B6DC8F6F}"/>
              </a:ext>
            </a:extLst>
          </p:cNvPr>
          <p:cNvSpPr txBox="1">
            <a:spLocks/>
          </p:cNvSpPr>
          <p:nvPr/>
        </p:nvSpPr>
        <p:spPr>
          <a:xfrm>
            <a:off x="4438228" y="4642102"/>
            <a:ext cx="6005236" cy="55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marR="0" lvl="1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marR="0" lvl="2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marR="0" lvl="3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marR="0" lvl="4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marR="0" lvl="5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3200400" marR="0" lvl="6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3657600" marR="0" lvl="7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4114800" marR="0" lvl="8" indent="-3302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unito Sans"/>
              <a:buNone/>
              <a:defRPr sz="16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457063" indent="-330101" defTabSz="914126">
              <a:buClr>
                <a:prstClr val="black"/>
              </a:buClr>
            </a:pPr>
            <a:r>
              <a:rPr lang="tr-TR" sz="2799" dirty="0">
                <a:solidFill>
                  <a:prstClr val="black"/>
                </a:solidFill>
              </a:rPr>
              <a:t>www.serhangurkan.org</a:t>
            </a:r>
            <a:endParaRPr lang="en-US" sz="2799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54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30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4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Rectangle 32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43" name="Straight Connector 34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343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4" name="Rectangle 36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728247" y="639097"/>
            <a:ext cx="4811818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8000"/>
              <a:t>SAPMA ANALİZİ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728246" y="4455621"/>
            <a:ext cx="4827843" cy="1238616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endParaRPr 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5" name="Picture 26" descr="Pipetle petri kabına numune aktarma">
            <a:extLst>
              <a:ext uri="{FF2B5EF4-FFF2-40B4-BE49-F238E27FC236}">
                <a16:creationId xmlns:a16="http://schemas.microsoft.com/office/drawing/2014/main" id="{43CC32EF-F9EC-9FA6-429C-5684514CF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74" r="-2" b="-2"/>
          <a:stretch/>
        </p:blipFill>
        <p:spPr>
          <a:xfrm>
            <a:off x="20" y="10"/>
            <a:ext cx="6094393" cy="6857990"/>
          </a:xfrm>
          <a:prstGeom prst="rect">
            <a:avLst/>
          </a:prstGeom>
        </p:spPr>
      </p:pic>
      <p:cxnSp>
        <p:nvCxnSpPr>
          <p:cNvPr id="46" name="Straight Connector 38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3280" y="4343400"/>
            <a:ext cx="438797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66522" y="5252936"/>
            <a:ext cx="10055780" cy="1028715"/>
          </a:xfrm>
        </p:spPr>
        <p:txBody>
          <a:bodyPr anchor="ctr">
            <a:normAutofit/>
          </a:bodyPr>
          <a:lstStyle/>
          <a:p>
            <a:pPr algn="ctr"/>
            <a:r>
              <a:rPr lang="tr-TR">
                <a:solidFill>
                  <a:srgbClr val="FFFFFF"/>
                </a:solidFill>
              </a:rPr>
              <a:t>STANDART MALİYET KARTLARI</a:t>
            </a: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1081741" y="1318522"/>
            <a:ext cx="10025308" cy="2486338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3600" dirty="0"/>
              <a:t>Mamulün üretim giderlerine ilişkin standartlar hesaplandıktan sonra bu bilgiler standart maliyet kartlarına aktarılır.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2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058" y="-253670"/>
            <a:ext cx="1827162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408" y="422146"/>
            <a:ext cx="645200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0866" y="655140"/>
            <a:ext cx="687293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4206" y="0"/>
            <a:ext cx="2834619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4266" y="6115501"/>
            <a:ext cx="149412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2099" y="6453143"/>
            <a:ext cx="814691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134767A-8A6B-C10C-2F05-83D2E866C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8370742"/>
              </p:ext>
            </p:extLst>
          </p:nvPr>
        </p:nvGraphicFramePr>
        <p:xfrm>
          <a:off x="643295" y="1201115"/>
          <a:ext cx="10902233" cy="4794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87">
                  <a:extLst>
                    <a:ext uri="{9D8B030D-6E8A-4147-A177-3AD203B41FA5}">
                      <a16:colId xmlns:a16="http://schemas.microsoft.com/office/drawing/2014/main" val="1057578523"/>
                    </a:ext>
                  </a:extLst>
                </a:gridCol>
                <a:gridCol w="1070885">
                  <a:extLst>
                    <a:ext uri="{9D8B030D-6E8A-4147-A177-3AD203B41FA5}">
                      <a16:colId xmlns:a16="http://schemas.microsoft.com/office/drawing/2014/main" val="1038590542"/>
                    </a:ext>
                  </a:extLst>
                </a:gridCol>
                <a:gridCol w="927055">
                  <a:extLst>
                    <a:ext uri="{9D8B030D-6E8A-4147-A177-3AD203B41FA5}">
                      <a16:colId xmlns:a16="http://schemas.microsoft.com/office/drawing/2014/main" val="3205173742"/>
                    </a:ext>
                  </a:extLst>
                </a:gridCol>
                <a:gridCol w="970204">
                  <a:extLst>
                    <a:ext uri="{9D8B030D-6E8A-4147-A177-3AD203B41FA5}">
                      <a16:colId xmlns:a16="http://schemas.microsoft.com/office/drawing/2014/main" val="3187883188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269547913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3096159692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2859194382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3471778289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3758188135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2995422390"/>
                    </a:ext>
                  </a:extLst>
                </a:gridCol>
                <a:gridCol w="992786">
                  <a:extLst>
                    <a:ext uri="{9D8B030D-6E8A-4147-A177-3AD203B41FA5}">
                      <a16:colId xmlns:a16="http://schemas.microsoft.com/office/drawing/2014/main" val="3425600740"/>
                    </a:ext>
                  </a:extLst>
                </a:gridCol>
              </a:tblGrid>
              <a:tr h="495681">
                <a:tc gridSpan="11">
                  <a:txBody>
                    <a:bodyPr/>
                    <a:lstStyle/>
                    <a:p>
                      <a:pPr algn="ctr"/>
                      <a:r>
                        <a:rPr lang="tr-TR" dirty="0"/>
                        <a:t>Montaj Bölümü</a:t>
                      </a:r>
                      <a:endParaRPr lang="en-US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07205"/>
                  </a:ext>
                </a:extLst>
              </a:tr>
              <a:tr h="495681">
                <a:tc gridSpan="4"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Direkt İlk Madde ve Malzeme</a:t>
                      </a:r>
                      <a:endParaRPr lang="en-US" b="1" dirty="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08267" marR="108267" marT="51779" marB="51779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Direkt İşçilik</a:t>
                      </a:r>
                      <a:endParaRPr lang="en-US" sz="2000" b="1" dirty="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Genel Üretim Gideri</a:t>
                      </a:r>
                      <a:endParaRPr lang="en-US" sz="2000" b="1" dirty="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8267" marR="108267" marT="51779" marB="51779"/>
                </a:tc>
                <a:extLst>
                  <a:ext uri="{0D108BD9-81ED-4DB2-BD59-A6C34878D82A}">
                    <a16:rowId xmlns:a16="http://schemas.microsoft.com/office/drawing/2014/main" val="692053403"/>
                  </a:ext>
                </a:extLst>
              </a:tr>
              <a:tr h="517559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/>
                        <a:t>Malz.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Miktar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 </a:t>
                      </a:r>
                    </a:p>
                    <a:p>
                      <a:pPr algn="ctr"/>
                      <a:r>
                        <a:rPr lang="tr-TR" sz="1800" b="1" dirty="0"/>
                        <a:t>Fiyat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Tutar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Süre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Ücret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Tutar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/>
                        <a:t>Değ. Oran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/>
                        <a:t>Sabit</a:t>
                      </a:r>
                    </a:p>
                    <a:p>
                      <a:pPr algn="ctr"/>
                      <a:r>
                        <a:rPr lang="tr-TR" sz="1800" b="1" dirty="0"/>
                        <a:t>Oran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Yük.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/>
                        <a:t>Std</a:t>
                      </a:r>
                      <a:r>
                        <a:rPr lang="tr-TR" sz="1800" b="1" dirty="0"/>
                        <a:t>.</a:t>
                      </a:r>
                    </a:p>
                    <a:p>
                      <a:pPr algn="ctr"/>
                      <a:r>
                        <a:rPr lang="tr-TR" sz="1800" b="1" dirty="0"/>
                        <a:t>Tutar</a:t>
                      </a:r>
                      <a:endParaRPr lang="en-US" sz="1800" b="1" dirty="0"/>
                    </a:p>
                  </a:txBody>
                  <a:tcPr marL="108267" marR="108267" marT="51779" marB="51779" anchor="ctr">
                    <a:lnT w="381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12973227"/>
                  </a:ext>
                </a:extLst>
              </a:tr>
              <a:tr h="517559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Kumaş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0.5 metre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400" dirty="0">
                          <a:effectLst/>
                        </a:rPr>
                        <a:t>3 USD/</a:t>
                      </a:r>
                      <a:r>
                        <a:rPr lang="tr-TR" sz="1400" dirty="0" err="1">
                          <a:effectLst/>
                        </a:rPr>
                        <a:t>mt</a:t>
                      </a:r>
                      <a:endParaRPr lang="tr-TR" sz="1400" dirty="0">
                        <a:effectLst/>
                      </a:endParaRP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1.5</a:t>
                      </a:r>
                    </a:p>
                  </a:txBody>
                  <a:tcPr marL="75023" marR="75023" marT="37512" marB="37512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000" dirty="0">
                          <a:effectLst/>
                        </a:rPr>
                        <a:t>0.5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000" dirty="0">
                          <a:effectLst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2000" dirty="0">
                          <a:effectLst/>
                        </a:rPr>
                        <a:t>10.00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20</a:t>
                      </a:r>
                      <a:endParaRPr lang="en-US" sz="2000" dirty="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15</a:t>
                      </a:r>
                      <a:endParaRPr lang="en-US" sz="2000" dirty="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0,33</a:t>
                      </a:r>
                      <a:endParaRPr lang="en-US" sz="2000" dirty="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19,08</a:t>
                      </a:r>
                      <a:endParaRPr lang="en-US" sz="2000" dirty="0"/>
                    </a:p>
                  </a:txBody>
                  <a:tcPr marL="108267" marR="108267" marT="51779" marB="51779" anchor="ctr"/>
                </a:tc>
                <a:extLst>
                  <a:ext uri="{0D108BD9-81ED-4DB2-BD59-A6C34878D82A}">
                    <a16:rowId xmlns:a16="http://schemas.microsoft.com/office/drawing/2014/main" val="675724624"/>
                  </a:ext>
                </a:extLst>
              </a:tr>
              <a:tr h="517559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Deri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0.2 metre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400" dirty="0">
                          <a:effectLst/>
                        </a:rPr>
                        <a:t>5 USD/</a:t>
                      </a:r>
                      <a:r>
                        <a:rPr lang="tr-TR" sz="1400" dirty="0" err="1">
                          <a:effectLst/>
                        </a:rPr>
                        <a:t>mt</a:t>
                      </a:r>
                      <a:endParaRPr lang="tr-TR" sz="1400" dirty="0">
                        <a:effectLst/>
                      </a:endParaRP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1.0</a:t>
                      </a:r>
                    </a:p>
                  </a:txBody>
                  <a:tcPr marL="75023" marR="75023" marT="37512" marB="37512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extLst>
                  <a:ext uri="{0D108BD9-81ED-4DB2-BD59-A6C34878D82A}">
                    <a16:rowId xmlns:a16="http://schemas.microsoft.com/office/drawing/2014/main" val="2885357514"/>
                  </a:ext>
                </a:extLst>
              </a:tr>
              <a:tr h="517559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Kauçuk Taban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1 çift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400" dirty="0">
                          <a:effectLst/>
                        </a:rPr>
                        <a:t>4 USD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4.0</a:t>
                      </a:r>
                    </a:p>
                  </a:txBody>
                  <a:tcPr marL="75023" marR="75023" marT="37512" marB="37512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extLst>
                  <a:ext uri="{0D108BD9-81ED-4DB2-BD59-A6C34878D82A}">
                    <a16:rowId xmlns:a16="http://schemas.microsoft.com/office/drawing/2014/main" val="1615282532"/>
                  </a:ext>
                </a:extLst>
              </a:tr>
              <a:tr h="517559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Bağcıklar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1 çift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400" dirty="0">
                          <a:effectLst/>
                        </a:rPr>
                        <a:t>0.5 USD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0.5</a:t>
                      </a:r>
                    </a:p>
                  </a:txBody>
                  <a:tcPr marL="75023" marR="75023" marT="37512" marB="37512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extLst>
                  <a:ext uri="{0D108BD9-81ED-4DB2-BD59-A6C34878D82A}">
                    <a16:rowId xmlns:a16="http://schemas.microsoft.com/office/drawing/2014/main" val="3691136038"/>
                  </a:ext>
                </a:extLst>
              </a:tr>
              <a:tr h="517559"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İç Taban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1 çift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400" dirty="0">
                          <a:effectLst/>
                        </a:rPr>
                        <a:t>1 USD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600" dirty="0">
                          <a:effectLst/>
                        </a:rPr>
                        <a:t>1.0</a:t>
                      </a:r>
                    </a:p>
                  </a:txBody>
                  <a:tcPr marL="75023" marR="75023" marT="37512" marB="37512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extLst>
                  <a:ext uri="{0D108BD9-81ED-4DB2-BD59-A6C34878D82A}">
                    <a16:rowId xmlns:a16="http://schemas.microsoft.com/office/drawing/2014/main" val="616006731"/>
                  </a:ext>
                </a:extLst>
              </a:tr>
              <a:tr h="517559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TOPLAM</a:t>
                      </a:r>
                    </a:p>
                  </a:txBody>
                  <a:tcPr marL="75023" marR="75023" marT="37512" marB="37512" anchor="ctr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tr-TR" sz="1600" dirty="0">
                        <a:effectLst/>
                      </a:endParaRP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8$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algn="ctr" fontAlgn="base"/>
                      <a:endParaRPr lang="tr-TR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75023" marR="75023" marT="37512" marB="37512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TOPLAM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10$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108267" marR="108267" marT="51779" marB="51779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TOPLAM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108267" marR="108267" marT="51779" marB="51779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19,08$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108267" marR="108267" marT="51779" marB="51779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108267" marR="108267" marT="51779" marB="51779" anchor="ctr"/>
                </a:tc>
                <a:extLst>
                  <a:ext uri="{0D108BD9-81ED-4DB2-BD59-A6C34878D82A}">
                    <a16:rowId xmlns:a16="http://schemas.microsoft.com/office/drawing/2014/main" val="2579988602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7E1D04CE-397F-E21A-3CC8-5B52FAD6FEC0}"/>
              </a:ext>
            </a:extLst>
          </p:cNvPr>
          <p:cNvSpPr txBox="1"/>
          <p:nvPr/>
        </p:nvSpPr>
        <p:spPr>
          <a:xfrm>
            <a:off x="2840126" y="141133"/>
            <a:ext cx="62495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/>
              <a:t>Standart Maliyet Kartı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03312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31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0"/>
            <a:ext cx="40497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492241" y="516835"/>
            <a:ext cx="3084041" cy="5772840"/>
          </a:xfrm>
        </p:spPr>
        <p:txBody>
          <a:bodyPr anchor="ctr">
            <a:normAutofit/>
          </a:bodyPr>
          <a:lstStyle/>
          <a:p>
            <a:r>
              <a:rPr lang="tr-TR" sz="3600">
                <a:solidFill>
                  <a:srgbClr val="FFFFFF"/>
                </a:solidFill>
              </a:rPr>
              <a:t>SAPMA ANALİZİ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18" y="0"/>
            <a:ext cx="639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289CF284-DBA3-4519-A1FD-4E84F1B1B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32478"/>
              </p:ext>
            </p:extLst>
          </p:nvPr>
        </p:nvGraphicFramePr>
        <p:xfrm>
          <a:off x="4740628" y="639763"/>
          <a:ext cx="6795904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22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286603"/>
            <a:ext cx="10055780" cy="1450757"/>
          </a:xfrm>
        </p:spPr>
        <p:txBody>
          <a:bodyPr>
            <a:normAutofit/>
          </a:bodyPr>
          <a:lstStyle/>
          <a:p>
            <a:r>
              <a:rPr lang="tr-TR" dirty="0"/>
              <a:t>SAPMA ÇEŞİTLERİ</a:t>
            </a:r>
          </a:p>
        </p:txBody>
      </p:sp>
      <p:graphicFrame>
        <p:nvGraphicFramePr>
          <p:cNvPr id="12" name="İçerik Yer Tutucusu 7">
            <a:extLst>
              <a:ext uri="{FF2B5EF4-FFF2-40B4-BE49-F238E27FC236}">
                <a16:creationId xmlns:a16="http://schemas.microsoft.com/office/drawing/2014/main" id="{CC0AD50A-C433-4689-97C8-95597B53B1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796840"/>
              </p:ext>
            </p:extLst>
          </p:nvPr>
        </p:nvGraphicFramePr>
        <p:xfrm>
          <a:off x="477788" y="1844825"/>
          <a:ext cx="11161239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78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286603"/>
            <a:ext cx="10055780" cy="1450757"/>
          </a:xfrm>
        </p:spPr>
        <p:txBody>
          <a:bodyPr>
            <a:normAutofit/>
          </a:bodyPr>
          <a:lstStyle/>
          <a:p>
            <a:r>
              <a:rPr lang="tr-TR" dirty="0"/>
              <a:t>SAPMALARIN ANALİZİ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8A33598-584B-4254-9E0C-19918EE36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781" y="2132856"/>
            <a:ext cx="3094191" cy="3094191"/>
          </a:xfrm>
          <a:prstGeom prst="rect">
            <a:avLst/>
          </a:prstGeom>
        </p:spPr>
      </p:pic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3499972" y="1845734"/>
            <a:ext cx="8283072" cy="4023360"/>
          </a:xfrm>
        </p:spPr>
        <p:txBody>
          <a:bodyPr>
            <a:noAutofit/>
          </a:bodyPr>
          <a:lstStyle/>
          <a:p>
            <a:pPr algn="just"/>
            <a:r>
              <a:rPr lang="tr-TR" altLang="tr-TR" sz="2800" dirty="0"/>
              <a:t>Fiili tutarlarla, standart tutarlar arasındaki fark temelde iki nedene dayanır:</a:t>
            </a:r>
          </a:p>
          <a:p>
            <a:pPr algn="just"/>
            <a:endParaRPr lang="tr-TR" altLang="tr-TR" sz="2800" dirty="0"/>
          </a:p>
          <a:p>
            <a:pPr algn="just"/>
            <a:r>
              <a:rPr lang="tr-TR" altLang="tr-TR" sz="2800" dirty="0"/>
              <a:t>Birincisi, standartlar normaldir. Ancak fiili sonuçlar olumlu veya olumsuzdur.</a:t>
            </a:r>
          </a:p>
          <a:p>
            <a:pPr algn="just"/>
            <a:endParaRPr lang="tr-TR" altLang="tr-TR" sz="2800" dirty="0"/>
          </a:p>
          <a:p>
            <a:pPr algn="just"/>
            <a:r>
              <a:rPr lang="tr-TR" altLang="tr-TR" sz="2800" dirty="0"/>
              <a:t>İkincisi, fiili sonuçlar normaldir. Ancak standartların yanlış olarak saptanmasından sapmalar ortaya çıkmıştır.</a:t>
            </a:r>
          </a:p>
        </p:txBody>
      </p:sp>
    </p:spTree>
    <p:extLst>
      <p:ext uri="{BB962C8B-B14F-4D97-AF65-F5344CB8AC3E}">
        <p14:creationId xmlns:p14="http://schemas.microsoft.com/office/powerpoint/2010/main" val="205427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286603"/>
            <a:ext cx="10055780" cy="1450757"/>
          </a:xfrm>
        </p:spPr>
        <p:txBody>
          <a:bodyPr>
            <a:normAutofit/>
          </a:bodyPr>
          <a:lstStyle/>
          <a:p>
            <a:r>
              <a:rPr lang="tr-TR"/>
              <a:t>DİREKT İLK MADDE VE MALZEME SAPMALARI</a:t>
            </a:r>
            <a:endParaRPr lang="tr-TR" dirty="0"/>
          </a:p>
        </p:txBody>
      </p:sp>
      <p:pic>
        <p:nvPicPr>
          <p:cNvPr id="12" name="Graphic 11" descr="Geri dönüşüm işareti">
            <a:extLst>
              <a:ext uri="{FF2B5EF4-FFF2-40B4-BE49-F238E27FC236}">
                <a16:creationId xmlns:a16="http://schemas.microsoft.com/office/drawing/2014/main" id="{C47D1194-40CA-4D0E-97D1-66FF28E2C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61765" y="2204864"/>
            <a:ext cx="2808312" cy="3094191"/>
          </a:xfrm>
          <a:prstGeom prst="rect">
            <a:avLst/>
          </a:prstGeom>
        </p:spPr>
      </p:pic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3070076" y="1845734"/>
            <a:ext cx="8424936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altLang="tr-TR" sz="2800" dirty="0"/>
              <a:t>Standart fiyatın, fiili fiyattan farklı olması (ve/veya)</a:t>
            </a:r>
          </a:p>
          <a:p>
            <a:pPr marL="0" indent="0" algn="ctr">
              <a:buNone/>
            </a:pPr>
            <a:r>
              <a:rPr lang="tr-TR" altLang="tr-TR" sz="2800" b="1" dirty="0"/>
              <a:t>(Fiyat Sapması)</a:t>
            </a:r>
          </a:p>
          <a:p>
            <a:pPr indent="0" algn="ctr">
              <a:buNone/>
            </a:pPr>
            <a:endParaRPr lang="tr-TR" altLang="tr-TR" sz="2800" dirty="0"/>
          </a:p>
          <a:p>
            <a:pPr indent="0" algn="ctr">
              <a:buNone/>
            </a:pPr>
            <a:endParaRPr lang="tr-TR" altLang="tr-TR" sz="2800" dirty="0"/>
          </a:p>
          <a:p>
            <a:pPr indent="0" algn="ctr">
              <a:buNone/>
            </a:pPr>
            <a:r>
              <a:rPr lang="tr-TR" altLang="tr-TR" sz="2800" dirty="0"/>
              <a:t>Tüketilmesi gereken miktarın, fiilen kullanılan miktardan farklı olması gibi iki nedene bağlıdır. </a:t>
            </a:r>
          </a:p>
          <a:p>
            <a:pPr indent="0" algn="ctr">
              <a:buNone/>
            </a:pPr>
            <a:r>
              <a:rPr lang="tr-TR" altLang="tr-TR" sz="2800" b="1" dirty="0"/>
              <a:t>(Miktar Sapması)</a:t>
            </a:r>
          </a:p>
        </p:txBody>
      </p:sp>
    </p:spTree>
    <p:extLst>
      <p:ext uri="{BB962C8B-B14F-4D97-AF65-F5344CB8AC3E}">
        <p14:creationId xmlns:p14="http://schemas.microsoft.com/office/powerpoint/2010/main" val="223650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286603"/>
            <a:ext cx="10055780" cy="1450757"/>
          </a:xfrm>
        </p:spPr>
        <p:txBody>
          <a:bodyPr>
            <a:normAutofit/>
          </a:bodyPr>
          <a:lstStyle/>
          <a:p>
            <a:r>
              <a:rPr lang="tr-TR" dirty="0"/>
              <a:t>FİYAT SAPMASI</a:t>
            </a:r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8DFF16E6-1C9E-43B6-9740-4B736C5AA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432038"/>
              </p:ext>
            </p:extLst>
          </p:nvPr>
        </p:nvGraphicFramePr>
        <p:xfrm>
          <a:off x="549796" y="2060848"/>
          <a:ext cx="11233248" cy="3823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756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441784" y="836712"/>
            <a:ext cx="11305256" cy="5544616"/>
          </a:xfrm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3200" dirty="0"/>
              <a:t>Örneğimizdeki Ayakkabının üretimi için gerekli Kumaş direkt ilk madde ve malzemesinden </a:t>
            </a:r>
            <a:r>
              <a:rPr lang="tr-TR" altLang="tr-TR" sz="3200" b="1" dirty="0"/>
              <a:t>47.000 metre </a:t>
            </a:r>
            <a:r>
              <a:rPr lang="tr-TR" altLang="tr-TR" sz="3200" dirty="0"/>
              <a:t>satın alındığını ve bunun için </a:t>
            </a:r>
            <a:r>
              <a:rPr lang="tr-TR" altLang="tr-TR" sz="3200" b="1" dirty="0"/>
              <a:t>4 $/</a:t>
            </a:r>
            <a:r>
              <a:rPr lang="tr-TR" altLang="tr-TR" sz="3200" b="1" dirty="0" err="1"/>
              <a:t>Mt</a:t>
            </a:r>
            <a:r>
              <a:rPr lang="tr-TR" altLang="tr-TR" sz="3200" b="1" dirty="0"/>
              <a:t>. </a:t>
            </a:r>
            <a:r>
              <a:rPr lang="tr-TR" altLang="tr-TR" sz="3200" dirty="0"/>
              <a:t>birim fiyatı üzerinden </a:t>
            </a:r>
            <a:r>
              <a:rPr lang="tr-TR" altLang="tr-TR" sz="3200" b="1" dirty="0"/>
              <a:t>188.000$ </a:t>
            </a:r>
            <a:r>
              <a:rPr lang="tr-TR" altLang="tr-TR" sz="3200" dirty="0"/>
              <a:t>ve 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3200" dirty="0"/>
              <a:t>Deri direkt ilk madde ve malzemesinden ise  </a:t>
            </a:r>
            <a:r>
              <a:rPr lang="tr-TR" altLang="tr-TR" sz="3200" b="1" dirty="0"/>
              <a:t>20.000 </a:t>
            </a:r>
            <a:r>
              <a:rPr lang="tr-TR" altLang="tr-TR" sz="3200" b="1" dirty="0" err="1"/>
              <a:t>mt</a:t>
            </a:r>
            <a:r>
              <a:rPr lang="tr-TR" altLang="tr-TR" sz="3200" b="1" dirty="0"/>
              <a:t> </a:t>
            </a:r>
            <a:r>
              <a:rPr lang="tr-TR" altLang="tr-TR" sz="3200" dirty="0"/>
              <a:t>satın alındığını ve </a:t>
            </a:r>
            <a:r>
              <a:rPr lang="tr-TR" altLang="tr-TR" sz="3200" b="1" dirty="0"/>
              <a:t>4$/</a:t>
            </a:r>
            <a:r>
              <a:rPr lang="tr-TR" altLang="tr-TR" sz="3200" b="1" dirty="0" err="1"/>
              <a:t>mt</a:t>
            </a:r>
            <a:r>
              <a:rPr lang="tr-TR" altLang="tr-TR" sz="3200" b="1" dirty="0"/>
              <a:t> </a:t>
            </a:r>
            <a:r>
              <a:rPr lang="tr-TR" altLang="tr-TR" sz="3200" dirty="0"/>
              <a:t>birim fiyatı üzerinden </a:t>
            </a:r>
            <a:r>
              <a:rPr lang="tr-TR" altLang="tr-TR" sz="3200" b="1" dirty="0"/>
              <a:t>80.000$ </a:t>
            </a:r>
            <a:r>
              <a:rPr lang="tr-TR" altLang="tr-TR" sz="3200" dirty="0"/>
              <a:t>harcama yapıldığını ve söz konusu madde ve malzemelerin tamamının üretimde kullanıldığını varsayalım. 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3200" dirty="0"/>
              <a:t>Kumaş direkt ilk madde ve malzemesinin standart fiyatı </a:t>
            </a:r>
            <a:r>
              <a:rPr lang="tr-TR" altLang="tr-TR" sz="3200" b="1" dirty="0"/>
              <a:t>3$/</a:t>
            </a:r>
            <a:r>
              <a:rPr lang="tr-TR" altLang="tr-TR" sz="3200" b="1" dirty="0" err="1"/>
              <a:t>Mt</a:t>
            </a:r>
            <a:r>
              <a:rPr lang="tr-TR" altLang="tr-TR" sz="3200" b="1" dirty="0"/>
              <a:t>. </a:t>
            </a:r>
            <a:r>
              <a:rPr lang="tr-TR" altLang="tr-TR" sz="3200" dirty="0"/>
              <a:t>ve Deri direkt ilk madde ve malzemesinin ise </a:t>
            </a:r>
            <a:r>
              <a:rPr lang="tr-TR" altLang="tr-TR" sz="3200" b="1" dirty="0"/>
              <a:t>5$/</a:t>
            </a:r>
            <a:r>
              <a:rPr lang="tr-TR" altLang="tr-TR" sz="3200" b="1" dirty="0" err="1"/>
              <a:t>Mt</a:t>
            </a:r>
            <a:r>
              <a:rPr lang="tr-TR" altLang="tr-TR" sz="3200" b="1" dirty="0"/>
              <a:t>. ’</a:t>
            </a:r>
            <a:r>
              <a:rPr lang="tr-TR" altLang="tr-TR" sz="3200" b="1" dirty="0" err="1"/>
              <a:t>dır</a:t>
            </a:r>
            <a:r>
              <a:rPr lang="tr-TR" altLang="tr-T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6715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4">
            <a:extLst>
              <a:ext uri="{FF2B5EF4-FFF2-40B4-BE49-F238E27FC236}">
                <a16:creationId xmlns:a16="http://schemas.microsoft.com/office/drawing/2014/main" id="{63E00694-E403-4987-8634-15F6D8E4C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graphicFrame>
        <p:nvGraphicFramePr>
          <p:cNvPr id="22" name="İçerik Yer Tutucusu 7">
            <a:extLst>
              <a:ext uri="{FF2B5EF4-FFF2-40B4-BE49-F238E27FC236}">
                <a16:creationId xmlns:a16="http://schemas.microsoft.com/office/drawing/2014/main" id="{D09E812D-620B-4AFF-8582-4DFA8E2264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197769"/>
              </p:ext>
            </p:extLst>
          </p:nvPr>
        </p:nvGraphicFramePr>
        <p:xfrm>
          <a:off x="549796" y="680936"/>
          <a:ext cx="11161240" cy="519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93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31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0"/>
            <a:ext cx="40497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492241" y="516835"/>
            <a:ext cx="3084041" cy="5772840"/>
          </a:xfrm>
        </p:spPr>
        <p:txBody>
          <a:bodyPr anchor="ctr">
            <a:normAutofit/>
          </a:bodyPr>
          <a:lstStyle/>
          <a:p>
            <a:r>
              <a:rPr lang="tr-TR" sz="3600">
                <a:solidFill>
                  <a:srgbClr val="FFFFFF"/>
                </a:solidFill>
              </a:rPr>
              <a:t>FİYAT SAPMASININ OLASI NEDENLERİ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18" y="0"/>
            <a:ext cx="639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CB127EDA-F8E3-4B8E-BF98-3AE851FBCC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647877"/>
              </p:ext>
            </p:extLst>
          </p:nvPr>
        </p:nvGraphicFramePr>
        <p:xfrm>
          <a:off x="4527359" y="488937"/>
          <a:ext cx="7270556" cy="6029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677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3E00694-E403-4987-8634-15F6D8E4C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4844374"/>
            <a:ext cx="10055780" cy="1188995"/>
          </a:xfrm>
        </p:spPr>
        <p:txBody>
          <a:bodyPr anchor="ctr">
            <a:normAutofit/>
          </a:bodyPr>
          <a:lstStyle/>
          <a:p>
            <a:pPr algn="ctr"/>
            <a:r>
              <a:rPr lang="tr-TR"/>
              <a:t>FİYAT SAPMASININ OLASI NEDENLERİ</a:t>
            </a:r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CB127EDA-F8E3-4B8E-BF98-3AE851FBCC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354218"/>
              </p:ext>
            </p:extLst>
          </p:nvPr>
        </p:nvGraphicFramePr>
        <p:xfrm>
          <a:off x="1036049" y="680936"/>
          <a:ext cx="10116726" cy="37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53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4">
            <a:extLst>
              <a:ext uri="{FF2B5EF4-FFF2-40B4-BE49-F238E27FC236}">
                <a16:creationId xmlns:a16="http://schemas.microsoft.com/office/drawing/2014/main" id="{F9E80720-23E6-4B89-B77E-04A7689F1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CD1D3CA1-3EB6-41F3-A419-8424B56BE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66522" y="5252936"/>
            <a:ext cx="10055780" cy="1028715"/>
          </a:xfrm>
        </p:spPr>
        <p:txBody>
          <a:bodyPr>
            <a:normAutofit/>
          </a:bodyPr>
          <a:lstStyle/>
          <a:p>
            <a:pPr algn="ctr"/>
            <a:r>
              <a:rPr lang="tr-TR">
                <a:solidFill>
                  <a:srgbClr val="FFFFFF"/>
                </a:solidFill>
              </a:rPr>
              <a:t>MİKTAR SAPMASI</a:t>
            </a:r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4D87F7B2-AA36-4B58-BC2C-1BBA135E8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24" name="İçerik Yer Tutucusu 7">
            <a:extLst>
              <a:ext uri="{FF2B5EF4-FFF2-40B4-BE49-F238E27FC236}">
                <a16:creationId xmlns:a16="http://schemas.microsoft.com/office/drawing/2014/main" id="{652A0738-36C1-4CB7-AB0E-3696E7F1A4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65649"/>
              </p:ext>
            </p:extLst>
          </p:nvPr>
        </p:nvGraphicFramePr>
        <p:xfrm>
          <a:off x="643298" y="643467"/>
          <a:ext cx="10897638" cy="3619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640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66522" y="5252936"/>
            <a:ext cx="10055780" cy="1028715"/>
          </a:xfrm>
        </p:spPr>
        <p:txBody>
          <a:bodyPr anchor="ctr">
            <a:normAutofit/>
          </a:bodyPr>
          <a:lstStyle/>
          <a:p>
            <a:pPr algn="ctr"/>
            <a:r>
              <a:rPr lang="tr-TR">
                <a:solidFill>
                  <a:srgbClr val="FFFFFF"/>
                </a:solidFill>
              </a:rPr>
              <a:t>Örnek </a:t>
            </a: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477788" y="576350"/>
            <a:ext cx="11305256" cy="3981796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>
                <a:ea typeface="Times New Roman" panose="02020603050405020304" pitchFamily="18" charset="0"/>
                <a:cs typeface="Tahoma" panose="020B0604030504040204" pitchFamily="34" charset="0"/>
              </a:rPr>
              <a:t>Faaliyet döneminde A mamulünden </a:t>
            </a:r>
            <a:r>
              <a:rPr lang="tr-TR" altLang="tr-TR" sz="2800" b="1" dirty="0">
                <a:ea typeface="Times New Roman" panose="02020603050405020304" pitchFamily="18" charset="0"/>
                <a:cs typeface="Tahoma" panose="020B0604030504040204" pitchFamily="34" charset="0"/>
              </a:rPr>
              <a:t>95.000 adet </a:t>
            </a:r>
            <a:r>
              <a:rPr lang="tr-TR" altLang="tr-TR" sz="2800" dirty="0">
                <a:ea typeface="Times New Roman" panose="02020603050405020304" pitchFamily="18" charset="0"/>
                <a:cs typeface="Tahoma" panose="020B0604030504040204" pitchFamily="34" charset="0"/>
              </a:rPr>
              <a:t>üretildiğini ve </a:t>
            </a:r>
            <a:r>
              <a:rPr lang="tr-TR" altLang="tr-TR" sz="2800" b="1" dirty="0">
                <a:ea typeface="Times New Roman" panose="02020603050405020304" pitchFamily="18" charset="0"/>
                <a:cs typeface="Tahoma" panose="020B0604030504040204" pitchFamily="34" charset="0"/>
              </a:rPr>
              <a:t>47.000 </a:t>
            </a:r>
            <a:r>
              <a:rPr lang="tr-TR" altLang="tr-TR" sz="2800" b="1" dirty="0" err="1">
                <a:ea typeface="Times New Roman" panose="02020603050405020304" pitchFamily="18" charset="0"/>
                <a:cs typeface="Tahoma" panose="020B0604030504040204" pitchFamily="34" charset="0"/>
              </a:rPr>
              <a:t>Mt</a:t>
            </a:r>
            <a:r>
              <a:rPr lang="tr-TR" altLang="tr-TR" sz="2800" b="1" dirty="0">
                <a:ea typeface="Times New Roman" panose="02020603050405020304" pitchFamily="18" charset="0"/>
                <a:cs typeface="Tahoma" panose="020B0604030504040204" pitchFamily="34" charset="0"/>
              </a:rPr>
              <a:t>. Kumaş </a:t>
            </a:r>
            <a:r>
              <a:rPr lang="tr-TR" altLang="tr-TR" sz="2800" dirty="0">
                <a:ea typeface="Times New Roman" panose="02020603050405020304" pitchFamily="18" charset="0"/>
                <a:cs typeface="Tahoma" panose="020B0604030504040204" pitchFamily="34" charset="0"/>
              </a:rPr>
              <a:t>direkt ilk madde ve malzemesinden ve </a:t>
            </a:r>
            <a:r>
              <a:rPr lang="tr-TR" altLang="tr-TR" sz="2800" b="1" dirty="0">
                <a:ea typeface="Times New Roman" panose="02020603050405020304" pitchFamily="18" charset="0"/>
                <a:cs typeface="Tahoma" panose="020B0604030504040204" pitchFamily="34" charset="0"/>
              </a:rPr>
              <a:t>20.000 </a:t>
            </a:r>
            <a:r>
              <a:rPr lang="tr-TR" altLang="tr-TR" sz="2800" b="1" dirty="0" err="1">
                <a:ea typeface="Times New Roman" panose="02020603050405020304" pitchFamily="18" charset="0"/>
                <a:cs typeface="Tahoma" panose="020B0604030504040204" pitchFamily="34" charset="0"/>
              </a:rPr>
              <a:t>Mt</a:t>
            </a:r>
            <a:r>
              <a:rPr lang="tr-TR" altLang="tr-TR" sz="2800" b="1" dirty="0">
                <a:ea typeface="Times New Roman" panose="02020603050405020304" pitchFamily="18" charset="0"/>
                <a:cs typeface="Tahoma" panose="020B0604030504040204" pitchFamily="34" charset="0"/>
              </a:rPr>
              <a:t>. Deri</a:t>
            </a:r>
            <a:r>
              <a:rPr lang="tr-TR" altLang="tr-TR" sz="2800" dirty="0">
                <a:ea typeface="Times New Roman" panose="02020603050405020304" pitchFamily="18" charset="0"/>
                <a:cs typeface="Tahoma" panose="020B0604030504040204" pitchFamily="34" charset="0"/>
              </a:rPr>
              <a:t> direkt ilk madde ve malzemesinden  kullanıldığı anlaşılmıştır. 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9.500 adet A mamulü üretmek için: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	</a:t>
            </a: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b="1" u="sng" dirty="0"/>
              <a:t>Standart Miktar</a:t>
            </a: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Kumaş Hammaddesi = 95.000 Adet x 0,5 </a:t>
            </a:r>
            <a:r>
              <a:rPr lang="tr-TR" altLang="tr-TR" sz="2800" dirty="0" err="1"/>
              <a:t>Mt</a:t>
            </a:r>
            <a:r>
              <a:rPr lang="tr-TR" altLang="tr-TR" sz="2800" dirty="0"/>
              <a:t>. = 47.500 </a:t>
            </a:r>
            <a:r>
              <a:rPr lang="tr-TR" altLang="tr-TR" sz="2800" dirty="0" err="1"/>
              <a:t>Mt</a:t>
            </a:r>
            <a:endParaRPr lang="tr-TR" altLang="tr-TR" sz="2800" dirty="0"/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Deri Hammaddesi	= 95.000 Adet x 0,2 </a:t>
            </a:r>
            <a:r>
              <a:rPr lang="tr-TR" altLang="tr-TR" sz="2800" dirty="0" err="1"/>
              <a:t>Mt</a:t>
            </a:r>
            <a:r>
              <a:rPr lang="tr-TR" altLang="tr-TR" sz="2800" dirty="0"/>
              <a:t>. = 19.000 </a:t>
            </a:r>
            <a:r>
              <a:rPr lang="tr-TR" altLang="tr-TR" sz="2800" dirty="0" err="1"/>
              <a:t>Mt</a:t>
            </a:r>
            <a:r>
              <a:rPr lang="tr-TR" altLang="tr-TR" sz="2800" dirty="0"/>
              <a:t>.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endParaRPr lang="tr-TR" altLang="tr-TR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0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6B16355-27FB-445B-B646-02AB73637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DA680F-F6AC-453E-A8BF-C5BDED285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4931" y="1791298"/>
            <a:ext cx="0" cy="27432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B3BF2E5-C3AB-441F-A430-491119C56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" y="6334316"/>
            <a:ext cx="1218881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07C90B-B81A-473B-8919-CA924E61F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2F25FA1D-3DF4-474C-A85E-74E129BC8E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343111"/>
              </p:ext>
            </p:extLst>
          </p:nvPr>
        </p:nvGraphicFramePr>
        <p:xfrm>
          <a:off x="633248" y="639763"/>
          <a:ext cx="10933772" cy="538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943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31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0"/>
            <a:ext cx="40497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492241" y="516835"/>
            <a:ext cx="3084041" cy="5772840"/>
          </a:xfrm>
        </p:spPr>
        <p:txBody>
          <a:bodyPr anchor="ctr">
            <a:normAutofit/>
          </a:bodyPr>
          <a:lstStyle/>
          <a:p>
            <a:r>
              <a:rPr lang="tr-TR" sz="3600">
                <a:solidFill>
                  <a:srgbClr val="FFFFFF"/>
                </a:solidFill>
              </a:rPr>
              <a:t>MİKTAR SAPMASININ OLASI NEDENLERİ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18" y="0"/>
            <a:ext cx="639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8AD8BFBF-B631-4018-9EC4-58E0AC8D8E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6176404"/>
              </p:ext>
            </p:extLst>
          </p:nvPr>
        </p:nvGraphicFramePr>
        <p:xfrm>
          <a:off x="4740628" y="639763"/>
          <a:ext cx="6795904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757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66522" y="5252936"/>
            <a:ext cx="10055780" cy="1028715"/>
          </a:xfrm>
        </p:spPr>
        <p:txBody>
          <a:bodyPr anchor="ctr">
            <a:normAutofit/>
          </a:bodyPr>
          <a:lstStyle/>
          <a:p>
            <a:pPr algn="ctr"/>
            <a:r>
              <a:rPr lang="tr-TR">
                <a:solidFill>
                  <a:srgbClr val="FFFFFF"/>
                </a:solidFill>
              </a:rPr>
              <a:t>DİREKT İŞÇİLİK SAPMALARI</a:t>
            </a: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693812" y="476672"/>
            <a:ext cx="10428490" cy="4081473"/>
          </a:xfrm>
        </p:spPr>
        <p:txBody>
          <a:bodyPr>
            <a:normAutofit/>
          </a:bodyPr>
          <a:lstStyle/>
          <a:p>
            <a:pPr algn="ctr"/>
            <a:r>
              <a:rPr lang="tr-TR" altLang="tr-TR" sz="2800" dirty="0"/>
              <a:t>Direkt işçilik giderlerine ilişkin bir sapmanın ortaya çıkması:</a:t>
            </a:r>
          </a:p>
          <a:p>
            <a:pPr marL="0" indent="0" algn="ctr">
              <a:buNone/>
            </a:pPr>
            <a:r>
              <a:rPr lang="tr-TR" altLang="tr-TR" sz="2800" dirty="0"/>
              <a:t>Standart ücretin fiili ücretten farklı olması,</a:t>
            </a:r>
          </a:p>
          <a:p>
            <a:pPr indent="0" algn="ctr"/>
            <a:r>
              <a:rPr lang="tr-TR" altLang="tr-TR" sz="2800" b="1" dirty="0"/>
              <a:t>(Ücret Sapması)</a:t>
            </a:r>
          </a:p>
          <a:p>
            <a:pPr indent="0" algn="ctr"/>
            <a:endParaRPr lang="tr-TR" altLang="tr-TR" sz="2800" b="1" dirty="0"/>
          </a:p>
          <a:p>
            <a:pPr marL="0" indent="0" algn="ctr">
              <a:buNone/>
            </a:pPr>
            <a:r>
              <a:rPr lang="tr-TR" altLang="tr-TR" sz="2800" dirty="0"/>
              <a:t>ve/veya üretim eylemi için tüketilen fiili işçilik süresinin, standart direkt işçilik süresinden farklı olması nedenlerinden meydana gelir. </a:t>
            </a:r>
          </a:p>
          <a:p>
            <a:pPr indent="0" algn="ctr"/>
            <a:r>
              <a:rPr lang="tr-TR" altLang="tr-TR" sz="2800" b="1" dirty="0"/>
              <a:t>(Süre Sapması</a:t>
            </a:r>
            <a:r>
              <a:rPr lang="tr-TR" altLang="tr-TR" b="1" dirty="0"/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5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286603"/>
            <a:ext cx="10055780" cy="1450757"/>
          </a:xfrm>
        </p:spPr>
        <p:txBody>
          <a:bodyPr>
            <a:normAutofit/>
          </a:bodyPr>
          <a:lstStyle/>
          <a:p>
            <a:r>
              <a:rPr lang="tr-TR"/>
              <a:t>ÜCRET SAPMASI</a:t>
            </a:r>
            <a:endParaRPr lang="tr-TR" dirty="0"/>
          </a:p>
        </p:txBody>
      </p:sp>
      <p:graphicFrame>
        <p:nvGraphicFramePr>
          <p:cNvPr id="21" name="İçerik Yer Tutucusu 7">
            <a:extLst>
              <a:ext uri="{FF2B5EF4-FFF2-40B4-BE49-F238E27FC236}">
                <a16:creationId xmlns:a16="http://schemas.microsoft.com/office/drawing/2014/main" id="{5E8CFB16-DB0F-410F-9449-D38AA51018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8000130"/>
              </p:ext>
            </p:extLst>
          </p:nvPr>
        </p:nvGraphicFramePr>
        <p:xfrm>
          <a:off x="333772" y="2098515"/>
          <a:ext cx="11665296" cy="3778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61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66522" y="5252936"/>
            <a:ext cx="10055780" cy="1028715"/>
          </a:xfrm>
        </p:spPr>
        <p:txBody>
          <a:bodyPr anchor="ctr">
            <a:normAutofit/>
          </a:bodyPr>
          <a:lstStyle/>
          <a:p>
            <a:pPr algn="ctr"/>
            <a:r>
              <a:rPr lang="tr-TR">
                <a:solidFill>
                  <a:srgbClr val="FFFFFF"/>
                </a:solidFill>
              </a:rPr>
              <a:t>Örnek </a:t>
            </a: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693812" y="576350"/>
            <a:ext cx="10945216" cy="3981796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9.500 adet A mamulünün üretiminde </a:t>
            </a:r>
            <a:r>
              <a:rPr lang="tr-TR" altLang="tr-TR" sz="2800" b="1" dirty="0"/>
              <a:t>Kesim</a:t>
            </a:r>
            <a:r>
              <a:rPr lang="tr-TR" altLang="tr-TR" sz="2800" dirty="0"/>
              <a:t> esas üretim gider yerinde </a:t>
            </a:r>
            <a:r>
              <a:rPr lang="tr-TR" altLang="tr-TR" sz="2800" b="1" dirty="0"/>
              <a:t>16.000 </a:t>
            </a:r>
            <a:r>
              <a:rPr lang="tr-TR" altLang="tr-TR" sz="2800" dirty="0"/>
              <a:t>direkt işçilik saatlik bir çalışılmış ve işçilere </a:t>
            </a:r>
            <a:r>
              <a:rPr lang="tr-TR" altLang="tr-TR" sz="2800" b="1" dirty="0"/>
              <a:t>323.000 $ </a:t>
            </a:r>
            <a:r>
              <a:rPr lang="tr-TR" altLang="tr-TR" sz="2800" dirty="0"/>
              <a:t>direkt işçilik ücreti tahakkuk etmiştir. 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b="1" dirty="0"/>
              <a:t>Dikiş</a:t>
            </a:r>
            <a:r>
              <a:rPr lang="tr-TR" altLang="tr-TR" sz="2800" dirty="0"/>
              <a:t> esas üretim gider yerinde ise aynı üretim için </a:t>
            </a:r>
            <a:r>
              <a:rPr lang="tr-TR" altLang="tr-TR" sz="2800" b="1" dirty="0"/>
              <a:t>48.000 </a:t>
            </a:r>
            <a:r>
              <a:rPr lang="tr-TR" altLang="tr-TR" sz="2800" dirty="0"/>
              <a:t>direkt işçilik saati çalışılmış ve </a:t>
            </a:r>
            <a:r>
              <a:rPr lang="tr-TR" altLang="tr-TR" sz="2800" b="1" dirty="0"/>
              <a:t>960.000 $ </a:t>
            </a:r>
            <a:r>
              <a:rPr lang="tr-TR" altLang="tr-TR" sz="2800" dirty="0"/>
              <a:t>direkt işçilik ücreti tahakkuk etmiştir. 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Kesim gider yerinde standart direkt işçilik saat ücreti </a:t>
            </a:r>
            <a:r>
              <a:rPr lang="tr-TR" altLang="tr-TR" sz="2800" b="1" dirty="0"/>
              <a:t>18$/DİS </a:t>
            </a:r>
            <a:r>
              <a:rPr lang="tr-TR" altLang="tr-TR" sz="2800" dirty="0"/>
              <a:t>ve Dikiş gider yerinde </a:t>
            </a:r>
            <a:r>
              <a:rPr lang="tr-TR" altLang="tr-TR" sz="2800" b="1" dirty="0"/>
              <a:t>20$/DİS </a:t>
            </a:r>
            <a:r>
              <a:rPr lang="tr-TR" altLang="tr-TR" sz="2800" dirty="0"/>
              <a:t>olarak saptanmış idi.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3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621803" y="1845734"/>
            <a:ext cx="7810925" cy="4023360"/>
          </a:xfrm>
        </p:spPr>
        <p:txBody>
          <a:bodyPr>
            <a:normAutofit/>
          </a:bodyPr>
          <a:lstStyle/>
          <a:p>
            <a:pPr indent="0"/>
            <a:r>
              <a:rPr lang="tr-TR" altLang="tr-TR" sz="2400" dirty="0"/>
              <a:t>95.000 adet A mamulü için gerekli </a:t>
            </a:r>
            <a:r>
              <a:rPr lang="tr-TR" altLang="tr-TR" sz="2400" b="1" dirty="0"/>
              <a:t>standart çalışma hacmi;</a:t>
            </a:r>
          </a:p>
          <a:p>
            <a:r>
              <a:rPr lang="tr-TR" altLang="tr-TR" sz="2400" dirty="0"/>
              <a:t>Kesim	= 95.000 Adet x 0,17 DİS = 16.150 DİS</a:t>
            </a:r>
          </a:p>
          <a:p>
            <a:r>
              <a:rPr lang="tr-TR" altLang="tr-TR" sz="2400" dirty="0"/>
              <a:t>Dikim = 95.000 Adet x 0,5 DİS = 47.500 DİS</a:t>
            </a:r>
          </a:p>
          <a:p>
            <a:endParaRPr lang="tr-TR" altLang="tr-TR" sz="2400" dirty="0"/>
          </a:p>
          <a:p>
            <a:endParaRPr lang="tr-TR" altLang="tr-TR" sz="2400" dirty="0"/>
          </a:p>
          <a:p>
            <a:pPr indent="0"/>
            <a:r>
              <a:rPr lang="tr-TR" altLang="tr-TR" sz="2400" dirty="0"/>
              <a:t>Esas üretim gider yerlerinin </a:t>
            </a:r>
            <a:r>
              <a:rPr lang="tr-TR" altLang="tr-TR" sz="2400" b="1" dirty="0"/>
              <a:t>fiili direkt işçilik saat ücretleri</a:t>
            </a:r>
            <a:endParaRPr lang="tr-TR" altLang="tr-TR" sz="2400" dirty="0"/>
          </a:p>
          <a:p>
            <a:pPr indent="0"/>
            <a:r>
              <a:rPr lang="tr-TR" altLang="tr-TR" sz="2400" dirty="0"/>
              <a:t>Döküm = 323.000.-TL / 16.000 DİS = 20,19 $/DİS</a:t>
            </a:r>
          </a:p>
          <a:p>
            <a:pPr indent="0"/>
            <a:r>
              <a:rPr lang="tr-TR" altLang="tr-TR" sz="2400" dirty="0"/>
              <a:t>Boyama = 960.000.-TL / 48.000 DİS = 20$/DİS</a:t>
            </a:r>
          </a:p>
        </p:txBody>
      </p:sp>
      <p:pic>
        <p:nvPicPr>
          <p:cNvPr id="23" name="Graphic 11">
            <a:extLst>
              <a:ext uri="{FF2B5EF4-FFF2-40B4-BE49-F238E27FC236}">
                <a16:creationId xmlns:a16="http://schemas.microsoft.com/office/drawing/2014/main" id="{E779C7EE-D8F0-4E4E-949C-7BA9A1947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32729" y="2060848"/>
            <a:ext cx="3134292" cy="313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8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2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333772" y="332656"/>
            <a:ext cx="10788530" cy="4225489"/>
          </a:xfrm>
        </p:spPr>
        <p:txBody>
          <a:bodyPr>
            <a:noAutofit/>
          </a:bodyPr>
          <a:lstStyle/>
          <a:p>
            <a:pPr indent="0" algn="ctr"/>
            <a:r>
              <a:rPr lang="tr-TR" altLang="tr-TR" sz="2800" b="1" dirty="0"/>
              <a:t>Ücret Sapması </a:t>
            </a:r>
          </a:p>
          <a:p>
            <a:pPr indent="0" algn="ctr"/>
            <a:r>
              <a:rPr lang="tr-TR" altLang="tr-TR" sz="2800" b="1" dirty="0"/>
              <a:t>(Fiili Ücret - Standart Ücret) x Çalışılan Fiili Süre </a:t>
            </a:r>
            <a:endParaRPr lang="tr-TR" altLang="tr-TR" sz="2800" dirty="0"/>
          </a:p>
          <a:p>
            <a:pPr algn="ctr"/>
            <a:endParaRPr lang="tr-TR" altLang="tr-TR" sz="2800" dirty="0"/>
          </a:p>
          <a:p>
            <a:pPr indent="0" algn="ctr"/>
            <a:r>
              <a:rPr lang="tr-TR" altLang="tr-TR" sz="2800" dirty="0"/>
              <a:t>KESİM GİDER YERİ</a:t>
            </a:r>
          </a:p>
          <a:p>
            <a:pPr indent="0" algn="ctr"/>
            <a:r>
              <a:rPr lang="tr-TR" altLang="tr-TR" sz="2800" dirty="0"/>
              <a:t> (20,19 $/DİS. – 18 $/DİS) x 16.00 DİS  = 35.040.-TL (Olumsuz)</a:t>
            </a:r>
          </a:p>
          <a:p>
            <a:pPr indent="0" algn="ctr"/>
            <a:endParaRPr lang="tr-TR" altLang="tr-TR" sz="2800" dirty="0"/>
          </a:p>
          <a:p>
            <a:pPr indent="0" algn="ctr"/>
            <a:r>
              <a:rPr lang="tr-TR" altLang="tr-TR" sz="2800" dirty="0"/>
              <a:t>DİKİM GİDER YERİ</a:t>
            </a:r>
          </a:p>
          <a:p>
            <a:pPr indent="0" algn="ctr"/>
            <a:r>
              <a:rPr lang="tr-TR" altLang="tr-TR" sz="2800" dirty="0"/>
              <a:t>(20 $/DİS – 20 $/DİS) x 48.000 DİS  = 0 (SAPMA YOK)</a:t>
            </a:r>
            <a:endParaRPr lang="tr-TR" altLang="tr-TR" sz="28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9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3E00694-E403-4987-8634-15F6D8E4C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138530" y="4994847"/>
            <a:ext cx="10055780" cy="1188995"/>
          </a:xfrm>
        </p:spPr>
        <p:txBody>
          <a:bodyPr anchor="ctr">
            <a:normAutofit/>
          </a:bodyPr>
          <a:lstStyle/>
          <a:p>
            <a:pPr algn="ctr"/>
            <a:r>
              <a:rPr lang="tr-TR" dirty="0"/>
              <a:t>ÜCRET SAPMASININ OLASI NEDENLERİ</a:t>
            </a:r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C9E7D18D-7F1E-4B26-99FD-8CE014CC7C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88292"/>
              </p:ext>
            </p:extLst>
          </p:nvPr>
        </p:nvGraphicFramePr>
        <p:xfrm>
          <a:off x="477788" y="404664"/>
          <a:ext cx="11377264" cy="443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161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96994" y="286603"/>
            <a:ext cx="10055780" cy="1450757"/>
          </a:xfrm>
        </p:spPr>
        <p:txBody>
          <a:bodyPr>
            <a:normAutofit/>
          </a:bodyPr>
          <a:lstStyle/>
          <a:p>
            <a:r>
              <a:rPr lang="tr-TR" dirty="0"/>
              <a:t>SÜRE SAPMASI</a:t>
            </a:r>
          </a:p>
        </p:txBody>
      </p:sp>
      <p:pic>
        <p:nvPicPr>
          <p:cNvPr id="12" name="Graphic 11" descr="Saat">
            <a:extLst>
              <a:ext uri="{FF2B5EF4-FFF2-40B4-BE49-F238E27FC236}">
                <a16:creationId xmlns:a16="http://schemas.microsoft.com/office/drawing/2014/main" id="{BF443404-0054-4AFC-847D-4F0A9B806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76151" y="2104728"/>
            <a:ext cx="3094191" cy="3094191"/>
          </a:xfrm>
          <a:prstGeom prst="rect">
            <a:avLst/>
          </a:prstGeom>
        </p:spPr>
      </p:pic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4638524" y="1845734"/>
            <a:ext cx="7000504" cy="4023360"/>
          </a:xfrm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Belli bir üretim miktarı için fiilen tüketilen direkt işçilik süresinin, aynı üretim miktarı için çalışılması öngörülen standart direkt işçilik süresinden farklı olması nedeniyle ortaya çıkan sapmaya "süre sapması" denir.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endParaRPr lang="tr-TR" altLang="tr-TR" sz="2800" dirty="0"/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2800" dirty="0"/>
              <a:t>Fiili sürenin standart süreden fazla olması halinde ortaya çıkan sapma "olumsuz" tersi bir durumda ise "olumlu" olarak nitelendirilir.</a:t>
            </a:r>
          </a:p>
        </p:txBody>
      </p:sp>
    </p:spTree>
    <p:extLst>
      <p:ext uri="{BB962C8B-B14F-4D97-AF65-F5344CB8AC3E}">
        <p14:creationId xmlns:p14="http://schemas.microsoft.com/office/powerpoint/2010/main" val="19241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066522" y="5252936"/>
            <a:ext cx="10055780" cy="1028715"/>
          </a:xfrm>
        </p:spPr>
        <p:txBody>
          <a:bodyPr anchor="ctr">
            <a:normAutofit/>
          </a:bodyPr>
          <a:lstStyle/>
          <a:p>
            <a:pPr algn="ctr"/>
            <a:r>
              <a:rPr lang="tr-TR">
                <a:solidFill>
                  <a:srgbClr val="FFFFFF"/>
                </a:solidFill>
              </a:rPr>
              <a:t>Örnek</a:t>
            </a: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477788" y="476672"/>
            <a:ext cx="10945216" cy="4081473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3200" dirty="0"/>
              <a:t>A mamulünün bir birimi için standart direkt işçilik süresi </a:t>
            </a:r>
            <a:r>
              <a:rPr lang="tr-TR" altLang="tr-TR" sz="3200" b="1" dirty="0"/>
              <a:t>kesim</a:t>
            </a:r>
            <a:r>
              <a:rPr lang="tr-TR" altLang="tr-TR" sz="3200" dirty="0"/>
              <a:t> esas üretim gider yerinde </a:t>
            </a:r>
            <a:r>
              <a:rPr lang="tr-TR" altLang="tr-TR" sz="3200" b="1" dirty="0"/>
              <a:t>0,17 direkt işçilik saati </a:t>
            </a:r>
            <a:r>
              <a:rPr lang="tr-TR" altLang="tr-TR" sz="3200" dirty="0"/>
              <a:t>ve </a:t>
            </a:r>
            <a:r>
              <a:rPr lang="tr-TR" altLang="tr-TR" sz="3200" b="1" dirty="0"/>
              <a:t>dikim</a:t>
            </a:r>
            <a:r>
              <a:rPr lang="tr-TR" altLang="tr-TR" sz="3200" dirty="0"/>
              <a:t> gider yerinde </a:t>
            </a:r>
            <a:r>
              <a:rPr lang="tr-TR" altLang="tr-TR" sz="3200" b="1" dirty="0"/>
              <a:t>0,5 direkt işçilik saati </a:t>
            </a:r>
            <a:r>
              <a:rPr lang="tr-TR" altLang="tr-TR" sz="3200" dirty="0"/>
              <a:t>olup, standart ücret </a:t>
            </a:r>
            <a:r>
              <a:rPr lang="tr-TR" altLang="tr-TR" sz="3200" b="1" dirty="0"/>
              <a:t>kesim</a:t>
            </a:r>
            <a:r>
              <a:rPr lang="tr-TR" altLang="tr-TR" sz="3200" dirty="0"/>
              <a:t> gider yerinde </a:t>
            </a:r>
            <a:r>
              <a:rPr lang="tr-TR" altLang="tr-TR" sz="3200" b="1" dirty="0"/>
              <a:t>18 $ </a:t>
            </a:r>
            <a:r>
              <a:rPr lang="tr-TR" altLang="tr-TR" sz="3200" dirty="0"/>
              <a:t>ve </a:t>
            </a:r>
            <a:r>
              <a:rPr lang="tr-TR" altLang="tr-TR" sz="3200" b="1" dirty="0"/>
              <a:t>dikim</a:t>
            </a:r>
            <a:r>
              <a:rPr lang="tr-TR" altLang="tr-TR" sz="3200" dirty="0"/>
              <a:t> gider yerinde </a:t>
            </a:r>
            <a:r>
              <a:rPr lang="tr-TR" altLang="tr-TR" sz="3200" b="1" dirty="0"/>
              <a:t>20 $'</a:t>
            </a:r>
            <a:r>
              <a:rPr lang="tr-TR" altLang="tr-TR" sz="3200" b="1" dirty="0" err="1"/>
              <a:t>dir</a:t>
            </a:r>
            <a:r>
              <a:rPr lang="tr-TR" altLang="tr-TR" sz="3200" dirty="0"/>
              <a:t>. </a:t>
            </a:r>
          </a:p>
          <a:p>
            <a:pPr algn="just">
              <a:spcBef>
                <a:spcPts val="1200"/>
              </a:spcBef>
              <a:spcAft>
                <a:spcPts val="800"/>
              </a:spcAft>
            </a:pPr>
            <a:r>
              <a:rPr lang="tr-TR" altLang="tr-TR" sz="3200" dirty="0"/>
              <a:t>İşletmede 95.000 adetlik üretim için kesim gider yerinde fiilen </a:t>
            </a:r>
            <a:r>
              <a:rPr lang="tr-TR" altLang="tr-TR" sz="3200" b="1" dirty="0"/>
              <a:t>16.000 direkt işçilik saati </a:t>
            </a:r>
            <a:r>
              <a:rPr lang="tr-TR" altLang="tr-TR" sz="3200" dirty="0"/>
              <a:t>ve dikim gider yerinde </a:t>
            </a:r>
            <a:r>
              <a:rPr lang="tr-TR" altLang="tr-TR" sz="3200" b="1" dirty="0"/>
              <a:t>48.000 direkt işçilik saati </a:t>
            </a:r>
            <a:r>
              <a:rPr lang="tr-TR" altLang="tr-TR" sz="3200" dirty="0"/>
              <a:t>çalışılmıştır.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1ED12F-9F06-4B37-87B7-F98F52937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405780" y="1845734"/>
            <a:ext cx="7612701" cy="4023360"/>
          </a:xfrm>
        </p:spPr>
        <p:txBody>
          <a:bodyPr>
            <a:noAutofit/>
          </a:bodyPr>
          <a:lstStyle/>
          <a:p>
            <a:pPr indent="0"/>
            <a:endParaRPr lang="tr-TR" altLang="tr-TR" sz="2400" dirty="0"/>
          </a:p>
          <a:p>
            <a:pPr indent="0"/>
            <a:r>
              <a:rPr lang="tr-TR" altLang="tr-TR" sz="2400" dirty="0"/>
              <a:t>95.000 adet A mamulü için gerekli </a:t>
            </a:r>
            <a:r>
              <a:rPr lang="tr-TR" altLang="tr-TR" sz="2400" b="1" dirty="0"/>
              <a:t>standart çalışma hacmi;</a:t>
            </a:r>
          </a:p>
          <a:p>
            <a:r>
              <a:rPr lang="tr-TR" altLang="tr-TR" sz="2400" dirty="0"/>
              <a:t>Kesim	= 95.000 Adet x 0,17 DİS = 16.150 DİS</a:t>
            </a:r>
          </a:p>
          <a:p>
            <a:r>
              <a:rPr lang="tr-TR" altLang="tr-TR" sz="2400" dirty="0"/>
              <a:t>Dikim	= 95.000 Adet x 0,5 DİS = 47.500 DİS</a:t>
            </a:r>
          </a:p>
          <a:p>
            <a:endParaRPr lang="tr-TR" altLang="tr-TR" sz="2400" dirty="0"/>
          </a:p>
          <a:p>
            <a:pPr indent="0"/>
            <a:r>
              <a:rPr lang="tr-TR" altLang="tr-TR" sz="2400" dirty="0"/>
              <a:t>95.000 adet A mamulü için gerekli </a:t>
            </a:r>
            <a:r>
              <a:rPr lang="tr-TR" altLang="tr-TR" sz="2400" b="1" dirty="0"/>
              <a:t>fiili süre;</a:t>
            </a:r>
          </a:p>
          <a:p>
            <a:r>
              <a:rPr lang="tr-TR" altLang="tr-TR" sz="2400" dirty="0"/>
              <a:t>Kesim	= 16.000 DİS</a:t>
            </a:r>
          </a:p>
          <a:p>
            <a:r>
              <a:rPr lang="tr-TR" altLang="tr-TR" sz="2400" dirty="0"/>
              <a:t>Dikim	= 48.000 DİS</a:t>
            </a:r>
          </a:p>
          <a:p>
            <a:endParaRPr lang="tr-TR" altLang="tr-TR" sz="24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43B1A36-F917-4228-80C7-624977B54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8481" y="2084678"/>
            <a:ext cx="3134292" cy="313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3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9E80720-23E6-4B89-B77E-04A7689F1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1D3CA1-3EB6-41F3-A419-8424B56BE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6" y="4953000"/>
            <a:ext cx="1218577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87F7B2-AA36-4B58-BC2C-1BBA135E8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6" y="4906176"/>
            <a:ext cx="1218577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79CE6AF5-8B2F-43FE-815C-11381A48CF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664760"/>
              </p:ext>
            </p:extLst>
          </p:nvPr>
        </p:nvGraphicFramePr>
        <p:xfrm>
          <a:off x="643298" y="643467"/>
          <a:ext cx="10897638" cy="3619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344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31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0"/>
            <a:ext cx="40497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492241" y="516835"/>
            <a:ext cx="3084041" cy="5772840"/>
          </a:xfrm>
        </p:spPr>
        <p:txBody>
          <a:bodyPr anchor="ctr">
            <a:normAutofit/>
          </a:bodyPr>
          <a:lstStyle/>
          <a:p>
            <a:r>
              <a:rPr lang="tr-TR" sz="3600">
                <a:solidFill>
                  <a:srgbClr val="FFFFFF"/>
                </a:solidFill>
              </a:rPr>
              <a:t>SÜRE SAPMASININ OLASI NEDENLERİ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18" y="0"/>
            <a:ext cx="639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İçerik Yer Tutucusu 7">
            <a:extLst>
              <a:ext uri="{FF2B5EF4-FFF2-40B4-BE49-F238E27FC236}">
                <a16:creationId xmlns:a16="http://schemas.microsoft.com/office/drawing/2014/main" id="{CFEFB25F-C177-41C7-998C-385A325FF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102892"/>
              </p:ext>
            </p:extLst>
          </p:nvPr>
        </p:nvGraphicFramePr>
        <p:xfrm>
          <a:off x="4740628" y="639763"/>
          <a:ext cx="6795904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369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Math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Math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5292F0-C5C9-4F7B-BB09-E7C460630D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1465</Words>
  <Application>Microsoft Macintosh PowerPoint</Application>
  <PresentationFormat>Özel</PresentationFormat>
  <Paragraphs>193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28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Calibri Light</vt:lpstr>
      <vt:lpstr>Euphemia</vt:lpstr>
      <vt:lpstr>Times New Roman</vt:lpstr>
      <vt:lpstr>Geçmişe bakış</vt:lpstr>
      <vt:lpstr>Office Teması</vt:lpstr>
      <vt:lpstr>Maliyet Analizi ve Bütçeleme</vt:lpstr>
      <vt:lpstr>SAPMA ANALİZİ</vt:lpstr>
      <vt:lpstr>STANDART MALİYET KARTLARI</vt:lpstr>
      <vt:lpstr>PowerPoint Sunusu</vt:lpstr>
      <vt:lpstr>SAPMA ANALİZİ</vt:lpstr>
      <vt:lpstr>SAPMA ÇEŞİTLERİ</vt:lpstr>
      <vt:lpstr>SAPMALARIN ANALİZİ</vt:lpstr>
      <vt:lpstr>DİREKT İLK MADDE VE MALZEME SAPMALARI</vt:lpstr>
      <vt:lpstr>FİYAT SAPMASI</vt:lpstr>
      <vt:lpstr>PowerPoint Sunusu</vt:lpstr>
      <vt:lpstr>PowerPoint Sunusu</vt:lpstr>
      <vt:lpstr>FİYAT SAPMASININ OLASI NEDENLERİ</vt:lpstr>
      <vt:lpstr>FİYAT SAPMASININ OLASI NEDENLERİ</vt:lpstr>
      <vt:lpstr>MİKTAR SAPMASI</vt:lpstr>
      <vt:lpstr>Örnek </vt:lpstr>
      <vt:lpstr>PowerPoint Sunusu</vt:lpstr>
      <vt:lpstr>MİKTAR SAPMASININ OLASI NEDENLERİ</vt:lpstr>
      <vt:lpstr>DİREKT İŞÇİLİK SAPMALARI</vt:lpstr>
      <vt:lpstr>ÜCRET SAPMASI</vt:lpstr>
      <vt:lpstr>Örnek </vt:lpstr>
      <vt:lpstr>PowerPoint Sunusu</vt:lpstr>
      <vt:lpstr>PowerPoint Sunusu</vt:lpstr>
      <vt:lpstr>ÜCRET SAPMASININ OLASI NEDENLERİ</vt:lpstr>
      <vt:lpstr>SÜRE SAPMASI</vt:lpstr>
      <vt:lpstr>Örnek</vt:lpstr>
      <vt:lpstr>PowerPoint Sunusu</vt:lpstr>
      <vt:lpstr>PowerPoint Sunusu</vt:lpstr>
      <vt:lpstr>SÜRE SAPMASININ OLASI NEDENLERİ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2020-02-06T14:38:53Z</dcterms:created>
  <dcterms:modified xsi:type="dcterms:W3CDTF">2025-04-21T18:40:50Z</dcterms:modified>
</cp:coreProperties>
</file>